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410" r:id="rId2"/>
    <p:sldId id="356" r:id="rId3"/>
    <p:sldId id="366" r:id="rId4"/>
    <p:sldId id="361" r:id="rId5"/>
    <p:sldId id="357" r:id="rId6"/>
    <p:sldId id="367" r:id="rId7"/>
    <p:sldId id="265" r:id="rId8"/>
    <p:sldId id="350" r:id="rId9"/>
    <p:sldId id="3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ytran159.dn@gmail.com" initials="" lastIdx="1" clrIdx="0">
    <p:extLst>
      <p:ext uri="{19B8F6BF-5375-455C-9EA6-DF929625EA0E}">
        <p15:presenceInfo xmlns:p15="http://schemas.microsoft.com/office/powerpoint/2012/main" userId="eb29358b29ee83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CCCC"/>
    <a:srgbClr val="9B7F6D"/>
    <a:srgbClr val="9A6C5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79A6D4-3622-4AEF-97D3-CA9B56CF8BA7}" type="doc">
      <dgm:prSet loTypeId="urn:microsoft.com/office/officeart/2005/8/layout/hProcess4" loCatId="process" qsTypeId="urn:microsoft.com/office/officeart/2005/8/quickstyle/3d7" qsCatId="3D" csTypeId="urn:microsoft.com/office/officeart/2005/8/colors/colorful4" csCatId="colorful" phldr="1"/>
      <dgm:spPr>
        <a:scene3d>
          <a:camera prst="isometricOffAxis2Left" zoom="91000"/>
          <a:lightRig rig="threePt" dir="t">
            <a:rot lat="0" lon="0" rev="20640000"/>
          </a:lightRig>
        </a:scene3d>
      </dgm:spPr>
      <dgm:t>
        <a:bodyPr/>
        <a:lstStyle/>
        <a:p>
          <a:endParaRPr lang="en-US"/>
        </a:p>
      </dgm:t>
    </dgm:pt>
    <dgm:pt modelId="{1958AC2A-78C3-4E27-8594-18A2A6C807FE}">
      <dgm:prSet phldrT="[Text]" custT="1"/>
      <dgm:spPr>
        <a:scene3d>
          <a:camera prst="isometricOffAxis2Left" zoom="91000"/>
          <a:lightRig rig="threePt" dir="t">
            <a:rot lat="0" lon="0" rev="20640000"/>
          </a:lightRig>
        </a:scene3d>
        <a:sp3d extrusionH="50600" prstMaterial="metal">
          <a:bevelT w="101600" h="80600"/>
          <a:bevelB w="80600" h="80600" prst="relaxedInset"/>
        </a:sp3d>
      </dgm:spPr>
      <dgm:t>
        <a:bodyPr/>
        <a:lstStyle/>
        <a:p>
          <a:pPr>
            <a:lnSpc>
              <a:spcPct val="100000"/>
            </a:lnSpc>
          </a:pPr>
          <a:r>
            <a:rPr lang="en-US" sz="2400" b="0" i="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K</a:t>
          </a:r>
          <a:r>
            <a:rPr lang="vi-VN" sz="2400" b="0" i="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iểm soát quyền lực</a:t>
          </a:r>
          <a:r>
            <a:rPr lang="en-US" sz="2400" b="0" i="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 </a:t>
          </a:r>
          <a:r>
            <a:rPr lang="vi-VN" sz="2400" b="0" i="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nhà nước là tất y</a:t>
          </a:r>
          <a:r>
            <a:rPr lang="en-US" sz="2400" b="0" i="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ế</a:t>
          </a:r>
          <a:r>
            <a:rPr lang="vi-VN" sz="2400" b="0" i="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u.</a:t>
          </a:r>
          <a:r>
            <a:rPr lang="en-US" sz="2400" b="0" i="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 </a:t>
          </a:r>
          <a:endParaRPr lang="en-US" sz="2400" spc="-150"/>
        </a:p>
      </dgm:t>
    </dgm:pt>
    <dgm:pt modelId="{166A074A-80AF-4EFE-8EBE-F9BA08A46497}" type="parTrans" cxnId="{3F9CD858-B8EA-4AF3-AC02-6DDB2BA301CA}">
      <dgm:prSet/>
      <dgm:spPr/>
      <dgm:t>
        <a:bodyPr/>
        <a:lstStyle/>
        <a:p>
          <a:endParaRPr lang="en-US"/>
        </a:p>
      </dgm:t>
    </dgm:pt>
    <dgm:pt modelId="{1683D7DC-178B-40FC-B83F-629AF2D5999D}" type="sibTrans" cxnId="{3F9CD858-B8EA-4AF3-AC02-6DDB2BA301CA}">
      <dgm:prSet/>
      <dgm:spPr>
        <a:solidFill>
          <a:srgbClr val="FF0000"/>
        </a:solidFill>
        <a:scene3d>
          <a:camera prst="isometricOffAxis2Left" zoom="91000"/>
          <a:lightRig rig="threePt" dir="t">
            <a:rot lat="0" lon="0" rev="20640000"/>
          </a:lightRig>
        </a:scene3d>
        <a:sp3d z="-110000">
          <a:bevelT w="40600" h="20600"/>
        </a:sp3d>
      </dgm:spPr>
      <dgm:t>
        <a:bodyPr/>
        <a:lstStyle/>
        <a:p>
          <a:endParaRPr lang="en-US"/>
        </a:p>
      </dgm:t>
    </dgm:pt>
    <dgm:pt modelId="{93AAC816-3D67-40F1-B1EA-16F62EBBC270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  <dgm:t>
        <a:bodyPr anchor="b"/>
        <a:lstStyle/>
        <a:p>
          <a:pPr>
            <a:buFontTx/>
            <a:buNone/>
          </a:pPr>
          <a:r>
            <a:rPr lang="en-US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Đ</a:t>
          </a:r>
          <a:r>
            <a:rPr lang="vi-VN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ể giữ vững bản chất của </a:t>
          </a:r>
          <a:r>
            <a:rPr lang="en-US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nước, bảo đ</a:t>
          </a:r>
          <a:r>
            <a:rPr lang="en-US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ả</a:t>
          </a:r>
          <a:r>
            <a:rPr lang="vi-VN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 cho </a:t>
          </a:r>
          <a:r>
            <a:rPr lang="en-US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 hoạt động có hiệu quả</a:t>
          </a:r>
          <a:endParaRPr lang="en-US" sz="2400" spc="-150"/>
        </a:p>
      </dgm:t>
    </dgm:pt>
    <dgm:pt modelId="{BDCD1E6B-9EBD-4042-AB26-3DC0B02F0992}" type="parTrans" cxnId="{160D78A6-B1DE-4B5D-914E-E0205BD7F77C}">
      <dgm:prSet/>
      <dgm:spPr/>
      <dgm:t>
        <a:bodyPr/>
        <a:lstStyle/>
        <a:p>
          <a:endParaRPr lang="en-US"/>
        </a:p>
      </dgm:t>
    </dgm:pt>
    <dgm:pt modelId="{09662BC1-47F7-4EE2-A37E-1E386C5FC974}" type="sibTrans" cxnId="{160D78A6-B1DE-4B5D-914E-E0205BD7F77C}">
      <dgm:prSet/>
      <dgm:spPr/>
      <dgm:t>
        <a:bodyPr/>
        <a:lstStyle/>
        <a:p>
          <a:endParaRPr lang="en-US"/>
        </a:p>
      </dgm:t>
    </dgm:pt>
    <dgm:pt modelId="{EDB04936-76C8-4B9F-BF1B-9B84BE034DB6}">
      <dgm:prSet phldrT="[Text]" custT="1"/>
      <dgm:spPr>
        <a:scene3d>
          <a:camera prst="isometricOffAxis2Left" zoom="91000"/>
          <a:lightRig rig="threePt" dir="t">
            <a:rot lat="0" lon="0" rev="20640000"/>
          </a:lightRig>
        </a:scene3d>
        <a:sp3d extrusionH="50600" prstMaterial="metal">
          <a:bevelT w="101600" h="80600"/>
          <a:bevelB w="80600" h="80600" prst="relaxedInset"/>
        </a:sp3d>
      </dgm:spPr>
      <dgm:t>
        <a:bodyPr/>
        <a:lstStyle/>
        <a:p>
          <a:r>
            <a:rPr lang="en-US" sz="24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H</a:t>
          </a:r>
          <a:r>
            <a:rPr lang="vi-VN" sz="24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ình thức kiểm soát quyền lực </a:t>
          </a:r>
          <a:r>
            <a:rPr lang="en-US" sz="24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n</a:t>
          </a:r>
          <a:r>
            <a:rPr lang="vi-VN" sz="24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hà nước</a:t>
          </a:r>
          <a:endParaRPr lang="en-US" sz="2400" spc="-150"/>
        </a:p>
      </dgm:t>
    </dgm:pt>
    <dgm:pt modelId="{CE621B4A-B6FF-44ED-8086-F19C3CAD6E8A}" type="parTrans" cxnId="{134B7B75-20E9-4D1F-90C3-A6C5D7021861}">
      <dgm:prSet/>
      <dgm:spPr/>
      <dgm:t>
        <a:bodyPr/>
        <a:lstStyle/>
        <a:p>
          <a:endParaRPr lang="en-US"/>
        </a:p>
      </dgm:t>
    </dgm:pt>
    <dgm:pt modelId="{1F7F5D41-46AF-4CD1-953E-E0E44FCD6B27}" type="sibTrans" cxnId="{134B7B75-20E9-4D1F-90C3-A6C5D7021861}">
      <dgm:prSet/>
      <dgm:spPr>
        <a:solidFill>
          <a:srgbClr val="FF0000"/>
        </a:solidFill>
        <a:scene3d>
          <a:camera prst="isometricOffAxis2Left" zoom="91000"/>
          <a:lightRig rig="threePt" dir="t">
            <a:rot lat="0" lon="0" rev="20640000"/>
          </a:lightRig>
        </a:scene3d>
        <a:sp3d z="-110000">
          <a:bevelT w="40600" h="20600"/>
        </a:sp3d>
      </dgm:spPr>
      <dgm:t>
        <a:bodyPr/>
        <a:lstStyle/>
        <a:p>
          <a:endParaRPr lang="en-US"/>
        </a:p>
      </dgm:t>
    </dgm:pt>
    <dgm:pt modelId="{FCCD616C-0FBC-463D-8779-7C41CE6976B1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  <dgm:t>
        <a:bodyPr anchor="b"/>
        <a:lstStyle/>
        <a:p>
          <a:pPr>
            <a:buFontTx/>
            <a:buNone/>
          </a:pPr>
          <a:r>
            <a:rPr lang="en-US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</a:t>
          </a:r>
          <a:r>
            <a:rPr lang="vi-VN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hát huy vai trò, trách nhiệm của Đảng Cộng sản Việt Nam. </a:t>
          </a:r>
          <a:endParaRPr lang="en-US" sz="2400" spc="-150"/>
        </a:p>
      </dgm:t>
    </dgm:pt>
    <dgm:pt modelId="{E37656B7-8821-41B7-9848-A8B1AE0A6406}" type="parTrans" cxnId="{31C82364-AE23-425E-99FE-729D472B4F80}">
      <dgm:prSet/>
      <dgm:spPr/>
      <dgm:t>
        <a:bodyPr/>
        <a:lstStyle/>
        <a:p>
          <a:endParaRPr lang="en-US"/>
        </a:p>
      </dgm:t>
    </dgm:pt>
    <dgm:pt modelId="{C5B3680F-1D06-405F-A52D-DCB357C1AA77}" type="sibTrans" cxnId="{31C82364-AE23-425E-99FE-729D472B4F80}">
      <dgm:prSet/>
      <dgm:spPr/>
      <dgm:t>
        <a:bodyPr/>
        <a:lstStyle/>
        <a:p>
          <a:endParaRPr lang="en-US"/>
        </a:p>
      </dgm:t>
    </dgm:pt>
    <dgm:pt modelId="{A8EB0772-02C5-4877-ACDC-8B5DCF3D11FE}">
      <dgm:prSet phldrT="[Text]" custT="1"/>
      <dgm:spPr>
        <a:scene3d>
          <a:camera prst="isometricOffAxis2Left" zoom="91000"/>
          <a:lightRig rig="threePt" dir="t">
            <a:rot lat="0" lon="0" rev="20640000"/>
          </a:lightRig>
        </a:scene3d>
        <a:sp3d extrusionH="50600" prstMaterial="metal">
          <a:bevelT w="101600" h="80600"/>
          <a:bevelB w="80600" h="80600" prst="relaxedInset"/>
        </a:sp3d>
      </dgm:spPr>
      <dgm:t>
        <a:bodyPr/>
        <a:lstStyle/>
        <a:p>
          <a:r>
            <a:rPr lang="en-US" sz="24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P</a:t>
          </a:r>
          <a:r>
            <a:rPr lang="vi-VN" sz="24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hát huy vai trò kiểm soát quyền lực của nhân dân</a:t>
          </a:r>
          <a:endParaRPr lang="en-US" sz="2400" spc="-150"/>
        </a:p>
      </dgm:t>
    </dgm:pt>
    <dgm:pt modelId="{B2366F5D-5038-42FF-8A78-4D98B401A208}" type="parTrans" cxnId="{A78E1B03-1588-4584-832B-B8355ABE16BF}">
      <dgm:prSet/>
      <dgm:spPr/>
      <dgm:t>
        <a:bodyPr/>
        <a:lstStyle/>
        <a:p>
          <a:endParaRPr lang="en-US"/>
        </a:p>
      </dgm:t>
    </dgm:pt>
    <dgm:pt modelId="{840D2CF2-D19C-4AF7-BD12-52A55A8840DF}" type="sibTrans" cxnId="{A78E1B03-1588-4584-832B-B8355ABE16BF}">
      <dgm:prSet/>
      <dgm:spPr/>
      <dgm:t>
        <a:bodyPr/>
        <a:lstStyle/>
        <a:p>
          <a:endParaRPr lang="en-US"/>
        </a:p>
      </dgm:t>
    </dgm:pt>
    <dgm:pt modelId="{65FF6A62-DD14-4EEC-A821-F4206969D8A9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  <dgm:t>
        <a:bodyPr anchor="b"/>
        <a:lstStyle/>
        <a:p>
          <a:pPr>
            <a:buNone/>
          </a:pPr>
          <a:r>
            <a:rPr lang="vi-VN" sz="20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Nhân dân là chủ thể tối cao của quyền lực </a:t>
          </a:r>
          <a:r>
            <a:rPr lang="en-US" sz="20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0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nước, vì thế, nhân dân có quyền kiểm soát quyền lực </a:t>
          </a:r>
          <a:r>
            <a:rPr lang="en-US" sz="20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0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nước.</a:t>
          </a:r>
          <a:endParaRPr lang="en-US" sz="2000" spc="-150"/>
        </a:p>
      </dgm:t>
    </dgm:pt>
    <dgm:pt modelId="{685CA5C4-358A-43A4-A508-9F5DC7B7B2A2}" type="parTrans" cxnId="{6935CCD2-9810-42D0-8105-88A84E84D972}">
      <dgm:prSet/>
      <dgm:spPr/>
      <dgm:t>
        <a:bodyPr/>
        <a:lstStyle/>
        <a:p>
          <a:endParaRPr lang="en-US"/>
        </a:p>
      </dgm:t>
    </dgm:pt>
    <dgm:pt modelId="{91025BE6-BC68-4CDA-ADD9-B33CF98322BA}" type="sibTrans" cxnId="{6935CCD2-9810-42D0-8105-88A84E84D972}">
      <dgm:prSet/>
      <dgm:spPr/>
      <dgm:t>
        <a:bodyPr/>
        <a:lstStyle/>
        <a:p>
          <a:endParaRPr lang="en-US"/>
        </a:p>
      </dgm:t>
    </dgm:pt>
    <dgm:pt modelId="{AB5EA136-8DF4-4BA8-B058-7708AE8D5DDE}">
      <dgm:prSet custT="1"/>
      <dgm:spPr>
        <a:solidFill>
          <a:schemeClr val="accent5">
            <a:lumMod val="20000"/>
            <a:lumOff val="80000"/>
            <a:alpha val="90000"/>
          </a:schemeClr>
        </a:solidFill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  <dgm:t>
        <a:bodyPr anchor="b"/>
        <a:lstStyle/>
        <a:p>
          <a:pPr>
            <a:buFontTx/>
            <a:buNone/>
          </a:pPr>
          <a:r>
            <a:rPr lang="en-US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</a:t>
          </a:r>
          <a:r>
            <a:rPr lang="vi-VN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hòng chống thoái hóa, biến chất trong đội ngũ cán bộ </a:t>
          </a:r>
          <a:r>
            <a:rPr lang="en-US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4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</a:t>
          </a:r>
          <a:endParaRPr lang="en-US" sz="2400" spc="-15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1DCFEF-464A-40FE-A985-DD433CA8F37A}" type="parTrans" cxnId="{BFD02741-A082-4788-928C-C77BB39EA321}">
      <dgm:prSet/>
      <dgm:spPr/>
      <dgm:t>
        <a:bodyPr/>
        <a:lstStyle/>
        <a:p>
          <a:endParaRPr lang="en-US"/>
        </a:p>
      </dgm:t>
    </dgm:pt>
    <dgm:pt modelId="{4149942C-E138-4410-8542-0E8564F1D286}" type="sibTrans" cxnId="{BFD02741-A082-4788-928C-C77BB39EA321}">
      <dgm:prSet/>
      <dgm:spPr/>
      <dgm:t>
        <a:bodyPr/>
        <a:lstStyle/>
        <a:p>
          <a:endParaRPr lang="en-US"/>
        </a:p>
      </dgm:t>
    </dgm:pt>
    <dgm:pt modelId="{0E24CF09-921E-4213-A611-B1C4699310EA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  <dgm:t>
        <a:bodyPr anchor="b"/>
        <a:lstStyle/>
        <a:p>
          <a:pPr>
            <a:buFontTx/>
            <a:buNone/>
          </a:pPr>
          <a:r>
            <a:rPr lang="en-US" sz="24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</a:t>
          </a:r>
          <a:r>
            <a:rPr lang="vi-VN" sz="24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ăng cường công tác kiểm tra</a:t>
          </a:r>
          <a:r>
            <a:rPr lang="en-US" sz="24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vi-VN" sz="24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kiểm soát phải có hệ thống và người đi kiểm soát phải là những người rất có uy tín</a:t>
          </a:r>
          <a:r>
            <a:rPr lang="en-US" sz="24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</a:t>
          </a:r>
          <a:r>
            <a:rPr lang="vi-VN" sz="24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endParaRPr lang="en-US" sz="2400" spc="-150"/>
        </a:p>
      </dgm:t>
    </dgm:pt>
    <dgm:pt modelId="{6FC36316-EB90-4CA9-9241-566C197AA6C8}" type="parTrans" cxnId="{F56F8AFA-AA48-46DB-857D-C8F4DDD57362}">
      <dgm:prSet/>
      <dgm:spPr/>
      <dgm:t>
        <a:bodyPr/>
        <a:lstStyle/>
        <a:p>
          <a:endParaRPr lang="en-US"/>
        </a:p>
      </dgm:t>
    </dgm:pt>
    <dgm:pt modelId="{DD63E567-9246-4080-B13E-6A516588E270}" type="sibTrans" cxnId="{F56F8AFA-AA48-46DB-857D-C8F4DDD57362}">
      <dgm:prSet/>
      <dgm:spPr/>
      <dgm:t>
        <a:bodyPr/>
        <a:lstStyle/>
        <a:p>
          <a:endParaRPr lang="en-US"/>
        </a:p>
      </dgm:t>
    </dgm:pt>
    <dgm:pt modelId="{5192FFF3-6A29-433E-AFA7-8DD7939ADFFD}" type="pres">
      <dgm:prSet presAssocID="{3A79A6D4-3622-4AEF-97D3-CA9B56CF8BA7}" presName="Name0" presStyleCnt="0">
        <dgm:presLayoutVars>
          <dgm:dir/>
          <dgm:animLvl val="lvl"/>
          <dgm:resizeHandles val="exact"/>
        </dgm:presLayoutVars>
      </dgm:prSet>
      <dgm:spPr/>
    </dgm:pt>
    <dgm:pt modelId="{97C3CC9B-B089-4C5E-961A-6056C31509A6}" type="pres">
      <dgm:prSet presAssocID="{3A79A6D4-3622-4AEF-97D3-CA9B56CF8BA7}" presName="tSp" presStyleCnt="0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1D94F198-3A55-427F-A0E0-7F59185AFC5B}" type="pres">
      <dgm:prSet presAssocID="{3A79A6D4-3622-4AEF-97D3-CA9B56CF8BA7}" presName="bSp" presStyleCnt="0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163AA8FC-9278-4208-88B3-AF66E6353722}" type="pres">
      <dgm:prSet presAssocID="{3A79A6D4-3622-4AEF-97D3-CA9B56CF8BA7}" presName="process" presStyleCnt="0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5B78BDE3-70DB-4E4C-8F96-17E0CB75B7A5}" type="pres">
      <dgm:prSet presAssocID="{1958AC2A-78C3-4E27-8594-18A2A6C807FE}" presName="composite1" presStyleCnt="0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16DC4C2D-A8BD-4757-9255-4E81F9B156D2}" type="pres">
      <dgm:prSet presAssocID="{1958AC2A-78C3-4E27-8594-18A2A6C807FE}" presName="dummyNode1" presStyleLbl="node1" presStyleIdx="0" presStyleCnt="3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A0D34184-CCDE-4340-9B22-933CC491A4B6}" type="pres">
      <dgm:prSet presAssocID="{1958AC2A-78C3-4E27-8594-18A2A6C807FE}" presName="childNode1" presStyleLbl="bgAcc1" presStyleIdx="0" presStyleCnt="3" custScaleX="121000" custScaleY="219204" custLinFactNeighborY="1669">
        <dgm:presLayoutVars>
          <dgm:bulletEnabled val="1"/>
        </dgm:presLayoutVars>
      </dgm:prSet>
      <dgm:spPr/>
    </dgm:pt>
    <dgm:pt modelId="{BB860CB2-BE5F-4A4A-B962-F4896A30AC2F}" type="pres">
      <dgm:prSet presAssocID="{1958AC2A-78C3-4E27-8594-18A2A6C807FE}" presName="childNode1tx" presStyleLbl="bgAcc1" presStyleIdx="0" presStyleCnt="3">
        <dgm:presLayoutVars>
          <dgm:bulletEnabled val="1"/>
        </dgm:presLayoutVars>
      </dgm:prSet>
      <dgm:spPr/>
    </dgm:pt>
    <dgm:pt modelId="{02B2E80A-62CB-4D6D-9A0F-CEEE4CB34694}" type="pres">
      <dgm:prSet presAssocID="{1958AC2A-78C3-4E27-8594-18A2A6C807FE}" presName="parentNode1" presStyleLbl="node1" presStyleIdx="0" presStyleCnt="3" custScaleX="132114" custLinFactY="9443" custLinFactNeighborX="-516" custLinFactNeighborY="100000">
        <dgm:presLayoutVars>
          <dgm:chMax val="1"/>
          <dgm:bulletEnabled val="1"/>
        </dgm:presLayoutVars>
      </dgm:prSet>
      <dgm:spPr/>
    </dgm:pt>
    <dgm:pt modelId="{C4BCD14D-C786-4F8B-B9AB-C7E1CA85091E}" type="pres">
      <dgm:prSet presAssocID="{1958AC2A-78C3-4E27-8594-18A2A6C807FE}" presName="connSite1" presStyleCnt="0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BF9E02C1-D22E-47ED-BC41-D94F8EFFBEC6}" type="pres">
      <dgm:prSet presAssocID="{1683D7DC-178B-40FC-B83F-629AF2D5999D}" presName="Name9" presStyleLbl="sibTrans2D1" presStyleIdx="0" presStyleCnt="2" custScaleX="100001" custLinFactNeighborX="-29016" custLinFactNeighborY="1465"/>
      <dgm:spPr/>
    </dgm:pt>
    <dgm:pt modelId="{6F8D7477-0279-4EE9-AA60-49B1E9FB52F0}" type="pres">
      <dgm:prSet presAssocID="{EDB04936-76C8-4B9F-BF1B-9B84BE034DB6}" presName="composite2" presStyleCnt="0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3B90B9D9-CFBF-4E71-8B50-02BA53564808}" type="pres">
      <dgm:prSet presAssocID="{EDB04936-76C8-4B9F-BF1B-9B84BE034DB6}" presName="dummyNode2" presStyleLbl="node1" presStyleIdx="0" presStyleCnt="3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73BB9CE5-7C87-4742-9575-9C10BFEB9304}" type="pres">
      <dgm:prSet presAssocID="{EDB04936-76C8-4B9F-BF1B-9B84BE034DB6}" presName="childNode2" presStyleLbl="bgAcc1" presStyleIdx="1" presStyleCnt="3" custScaleX="121000" custScaleY="219204" custLinFactNeighborX="1346" custLinFactNeighborY="1669">
        <dgm:presLayoutVars>
          <dgm:bulletEnabled val="1"/>
        </dgm:presLayoutVars>
      </dgm:prSet>
      <dgm:spPr/>
    </dgm:pt>
    <dgm:pt modelId="{B821986E-474C-453B-8E9C-6B98EC2A099A}" type="pres">
      <dgm:prSet presAssocID="{EDB04936-76C8-4B9F-BF1B-9B84BE034DB6}" presName="childNode2tx" presStyleLbl="bgAcc1" presStyleIdx="1" presStyleCnt="3">
        <dgm:presLayoutVars>
          <dgm:bulletEnabled val="1"/>
        </dgm:presLayoutVars>
      </dgm:prSet>
      <dgm:spPr/>
    </dgm:pt>
    <dgm:pt modelId="{348BA2AC-9F84-4D32-BC28-3901B4A2E822}" type="pres">
      <dgm:prSet presAssocID="{EDB04936-76C8-4B9F-BF1B-9B84BE034DB6}" presName="parentNode2" presStyleLbl="node1" presStyleIdx="1" presStyleCnt="3" custScaleX="132114" custLinFactY="-2171" custLinFactNeighborX="5163" custLinFactNeighborY="-100000">
        <dgm:presLayoutVars>
          <dgm:chMax val="0"/>
          <dgm:bulletEnabled val="1"/>
        </dgm:presLayoutVars>
      </dgm:prSet>
      <dgm:spPr/>
    </dgm:pt>
    <dgm:pt modelId="{CCE2621F-97D5-4087-A203-E5309D2B5A14}" type="pres">
      <dgm:prSet presAssocID="{EDB04936-76C8-4B9F-BF1B-9B84BE034DB6}" presName="connSite2" presStyleCnt="0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D0CD05E4-1420-458E-8655-AEFA75C0C807}" type="pres">
      <dgm:prSet presAssocID="{1F7F5D41-46AF-4CD1-953E-E0E44FCD6B27}" presName="Name18" presStyleLbl="sibTrans2D1" presStyleIdx="1" presStyleCnt="2" custLinFactNeighborX="-35500" custLinFactNeighborY="-852"/>
      <dgm:spPr/>
    </dgm:pt>
    <dgm:pt modelId="{78552A4F-1726-4550-A8E4-465320DAF6B9}" type="pres">
      <dgm:prSet presAssocID="{A8EB0772-02C5-4877-ACDC-8B5DCF3D11FE}" presName="composite1" presStyleCnt="0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A6C0F7DC-8186-481E-B57E-03983D184DD9}" type="pres">
      <dgm:prSet presAssocID="{A8EB0772-02C5-4877-ACDC-8B5DCF3D11FE}" presName="dummyNode1" presStyleLbl="node1" presStyleIdx="1" presStyleCnt="3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  <dgm:pt modelId="{972D1FA7-5DB2-474B-B998-3CB1E0D588C7}" type="pres">
      <dgm:prSet presAssocID="{A8EB0772-02C5-4877-ACDC-8B5DCF3D11FE}" presName="childNode1" presStyleLbl="bgAcc1" presStyleIdx="2" presStyleCnt="3" custScaleX="121000" custScaleY="219204">
        <dgm:presLayoutVars>
          <dgm:bulletEnabled val="1"/>
        </dgm:presLayoutVars>
      </dgm:prSet>
      <dgm:spPr/>
    </dgm:pt>
    <dgm:pt modelId="{63CF2F1F-D480-4E8A-BE3C-B3236F23A24F}" type="pres">
      <dgm:prSet presAssocID="{A8EB0772-02C5-4877-ACDC-8B5DCF3D11FE}" presName="childNode1tx" presStyleLbl="bgAcc1" presStyleIdx="2" presStyleCnt="3">
        <dgm:presLayoutVars>
          <dgm:bulletEnabled val="1"/>
        </dgm:presLayoutVars>
      </dgm:prSet>
      <dgm:spPr/>
    </dgm:pt>
    <dgm:pt modelId="{3E2AC2FE-3170-4ED9-BE9C-B43E12478243}" type="pres">
      <dgm:prSet presAssocID="{A8EB0772-02C5-4877-ACDC-8B5DCF3D11FE}" presName="parentNode1" presStyleLbl="node1" presStyleIdx="2" presStyleCnt="3" custScaleX="132114" custLinFactY="4619" custLinFactNeighborX="71" custLinFactNeighborY="100000">
        <dgm:presLayoutVars>
          <dgm:chMax val="1"/>
          <dgm:bulletEnabled val="1"/>
        </dgm:presLayoutVars>
      </dgm:prSet>
      <dgm:spPr/>
    </dgm:pt>
    <dgm:pt modelId="{D639FB83-7F82-42EA-9C8D-F111E8E666D3}" type="pres">
      <dgm:prSet presAssocID="{A8EB0772-02C5-4877-ACDC-8B5DCF3D11FE}" presName="connSite1" presStyleCnt="0"/>
      <dgm:spPr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gm:spPr>
    </dgm:pt>
  </dgm:ptLst>
  <dgm:cxnLst>
    <dgm:cxn modelId="{A78E1B03-1588-4584-832B-B8355ABE16BF}" srcId="{3A79A6D4-3622-4AEF-97D3-CA9B56CF8BA7}" destId="{A8EB0772-02C5-4877-ACDC-8B5DCF3D11FE}" srcOrd="2" destOrd="0" parTransId="{B2366F5D-5038-42FF-8A78-4D98B401A208}" sibTransId="{840D2CF2-D19C-4AF7-BD12-52A55A8840DF}"/>
    <dgm:cxn modelId="{2B563B05-26DC-43EE-AA33-A9345A4F8A42}" type="presOf" srcId="{3A79A6D4-3622-4AEF-97D3-CA9B56CF8BA7}" destId="{5192FFF3-6A29-433E-AFA7-8DD7939ADFFD}" srcOrd="0" destOrd="0" presId="urn:microsoft.com/office/officeart/2005/8/layout/hProcess4"/>
    <dgm:cxn modelId="{120D4D08-B788-4F2B-83F1-9DA2AD785680}" type="presOf" srcId="{EDB04936-76C8-4B9F-BF1B-9B84BE034DB6}" destId="{348BA2AC-9F84-4D32-BC28-3901B4A2E822}" srcOrd="0" destOrd="0" presId="urn:microsoft.com/office/officeart/2005/8/layout/hProcess4"/>
    <dgm:cxn modelId="{DF039318-8A0B-4478-B7B2-7709AA2F5059}" type="presOf" srcId="{FCCD616C-0FBC-463D-8779-7C41CE6976B1}" destId="{73BB9CE5-7C87-4742-9575-9C10BFEB9304}" srcOrd="0" destOrd="0" presId="urn:microsoft.com/office/officeart/2005/8/layout/hProcess4"/>
    <dgm:cxn modelId="{55FB632F-5BC2-41A8-A8C6-45EF339AC07F}" type="presOf" srcId="{0E24CF09-921E-4213-A611-B1C4699310EA}" destId="{B821986E-474C-453B-8E9C-6B98EC2A099A}" srcOrd="1" destOrd="1" presId="urn:microsoft.com/office/officeart/2005/8/layout/hProcess4"/>
    <dgm:cxn modelId="{36B0925C-7782-4A3A-9383-06ADB2152662}" type="presOf" srcId="{A8EB0772-02C5-4877-ACDC-8B5DCF3D11FE}" destId="{3E2AC2FE-3170-4ED9-BE9C-B43E12478243}" srcOrd="0" destOrd="0" presId="urn:microsoft.com/office/officeart/2005/8/layout/hProcess4"/>
    <dgm:cxn modelId="{C45C6F5F-0157-4714-AA00-5D127C315ECF}" type="presOf" srcId="{1958AC2A-78C3-4E27-8594-18A2A6C807FE}" destId="{02B2E80A-62CB-4D6D-9A0F-CEEE4CB34694}" srcOrd="0" destOrd="0" presId="urn:microsoft.com/office/officeart/2005/8/layout/hProcess4"/>
    <dgm:cxn modelId="{BFD02741-A082-4788-928C-C77BB39EA321}" srcId="{1958AC2A-78C3-4E27-8594-18A2A6C807FE}" destId="{AB5EA136-8DF4-4BA8-B058-7708AE8D5DDE}" srcOrd="1" destOrd="0" parTransId="{271DCFEF-464A-40FE-A985-DD433CA8F37A}" sibTransId="{4149942C-E138-4410-8542-0E8564F1D286}"/>
    <dgm:cxn modelId="{EAB1F061-E526-4EF0-90F5-71F40B614533}" type="presOf" srcId="{AB5EA136-8DF4-4BA8-B058-7708AE8D5DDE}" destId="{BB860CB2-BE5F-4A4A-B962-F4896A30AC2F}" srcOrd="1" destOrd="1" presId="urn:microsoft.com/office/officeart/2005/8/layout/hProcess4"/>
    <dgm:cxn modelId="{31C82364-AE23-425E-99FE-729D472B4F80}" srcId="{EDB04936-76C8-4B9F-BF1B-9B84BE034DB6}" destId="{FCCD616C-0FBC-463D-8779-7C41CE6976B1}" srcOrd="0" destOrd="0" parTransId="{E37656B7-8821-41B7-9848-A8B1AE0A6406}" sibTransId="{C5B3680F-1D06-405F-A52D-DCB357C1AA77}"/>
    <dgm:cxn modelId="{A4D5B366-A45F-442E-90E5-C58AA61EAD60}" type="presOf" srcId="{65FF6A62-DD14-4EEC-A821-F4206969D8A9}" destId="{63CF2F1F-D480-4E8A-BE3C-B3236F23A24F}" srcOrd="1" destOrd="0" presId="urn:microsoft.com/office/officeart/2005/8/layout/hProcess4"/>
    <dgm:cxn modelId="{B3AFFC54-C3B1-4604-A7D0-3F699CF1C162}" type="presOf" srcId="{93AAC816-3D67-40F1-B1EA-16F62EBBC270}" destId="{BB860CB2-BE5F-4A4A-B962-F4896A30AC2F}" srcOrd="1" destOrd="0" presId="urn:microsoft.com/office/officeart/2005/8/layout/hProcess4"/>
    <dgm:cxn modelId="{134B7B75-20E9-4D1F-90C3-A6C5D7021861}" srcId="{3A79A6D4-3622-4AEF-97D3-CA9B56CF8BA7}" destId="{EDB04936-76C8-4B9F-BF1B-9B84BE034DB6}" srcOrd="1" destOrd="0" parTransId="{CE621B4A-B6FF-44ED-8086-F19C3CAD6E8A}" sibTransId="{1F7F5D41-46AF-4CD1-953E-E0E44FCD6B27}"/>
    <dgm:cxn modelId="{3F9CD858-B8EA-4AF3-AC02-6DDB2BA301CA}" srcId="{3A79A6D4-3622-4AEF-97D3-CA9B56CF8BA7}" destId="{1958AC2A-78C3-4E27-8594-18A2A6C807FE}" srcOrd="0" destOrd="0" parTransId="{166A074A-80AF-4EFE-8EBE-F9BA08A46497}" sibTransId="{1683D7DC-178B-40FC-B83F-629AF2D5999D}"/>
    <dgm:cxn modelId="{64FA307C-BD10-4BEF-9989-DE1FDB5276E9}" type="presOf" srcId="{0E24CF09-921E-4213-A611-B1C4699310EA}" destId="{73BB9CE5-7C87-4742-9575-9C10BFEB9304}" srcOrd="0" destOrd="1" presId="urn:microsoft.com/office/officeart/2005/8/layout/hProcess4"/>
    <dgm:cxn modelId="{85FFE297-48A1-4A9F-BE89-3BB0511B6F11}" type="presOf" srcId="{65FF6A62-DD14-4EEC-A821-F4206969D8A9}" destId="{972D1FA7-5DB2-474B-B998-3CB1E0D588C7}" srcOrd="0" destOrd="0" presId="urn:microsoft.com/office/officeart/2005/8/layout/hProcess4"/>
    <dgm:cxn modelId="{160D78A6-B1DE-4B5D-914E-E0205BD7F77C}" srcId="{1958AC2A-78C3-4E27-8594-18A2A6C807FE}" destId="{93AAC816-3D67-40F1-B1EA-16F62EBBC270}" srcOrd="0" destOrd="0" parTransId="{BDCD1E6B-9EBD-4042-AB26-3DC0B02F0992}" sibTransId="{09662BC1-47F7-4EE2-A37E-1E386C5FC974}"/>
    <dgm:cxn modelId="{6935CCD2-9810-42D0-8105-88A84E84D972}" srcId="{A8EB0772-02C5-4877-ACDC-8B5DCF3D11FE}" destId="{65FF6A62-DD14-4EEC-A821-F4206969D8A9}" srcOrd="0" destOrd="0" parTransId="{685CA5C4-358A-43A4-A508-9F5DC7B7B2A2}" sibTransId="{91025BE6-BC68-4CDA-ADD9-B33CF98322BA}"/>
    <dgm:cxn modelId="{5957B5D8-CBE9-410F-9931-8959E6F33C23}" type="presOf" srcId="{1F7F5D41-46AF-4CD1-953E-E0E44FCD6B27}" destId="{D0CD05E4-1420-458E-8655-AEFA75C0C807}" srcOrd="0" destOrd="0" presId="urn:microsoft.com/office/officeart/2005/8/layout/hProcess4"/>
    <dgm:cxn modelId="{6ADE51DC-F47C-457E-9515-7B287522D972}" type="presOf" srcId="{1683D7DC-178B-40FC-B83F-629AF2D5999D}" destId="{BF9E02C1-D22E-47ED-BC41-D94F8EFFBEC6}" srcOrd="0" destOrd="0" presId="urn:microsoft.com/office/officeart/2005/8/layout/hProcess4"/>
    <dgm:cxn modelId="{6E6EE6E2-E62F-4F6C-86BB-A47E77F606A6}" type="presOf" srcId="{93AAC816-3D67-40F1-B1EA-16F62EBBC270}" destId="{A0D34184-CCDE-4340-9B22-933CC491A4B6}" srcOrd="0" destOrd="0" presId="urn:microsoft.com/office/officeart/2005/8/layout/hProcess4"/>
    <dgm:cxn modelId="{12774DEB-8089-41F7-A075-734B8FA06BE3}" type="presOf" srcId="{AB5EA136-8DF4-4BA8-B058-7708AE8D5DDE}" destId="{A0D34184-CCDE-4340-9B22-933CC491A4B6}" srcOrd="0" destOrd="1" presId="urn:microsoft.com/office/officeart/2005/8/layout/hProcess4"/>
    <dgm:cxn modelId="{56F98AF1-BAE3-4F59-908C-7D1C8003F8F6}" type="presOf" srcId="{FCCD616C-0FBC-463D-8779-7C41CE6976B1}" destId="{B821986E-474C-453B-8E9C-6B98EC2A099A}" srcOrd="1" destOrd="0" presId="urn:microsoft.com/office/officeart/2005/8/layout/hProcess4"/>
    <dgm:cxn modelId="{F56F8AFA-AA48-46DB-857D-C8F4DDD57362}" srcId="{EDB04936-76C8-4B9F-BF1B-9B84BE034DB6}" destId="{0E24CF09-921E-4213-A611-B1C4699310EA}" srcOrd="1" destOrd="0" parTransId="{6FC36316-EB90-4CA9-9241-566C197AA6C8}" sibTransId="{DD63E567-9246-4080-B13E-6A516588E270}"/>
    <dgm:cxn modelId="{5CD070F3-DF98-4083-A545-23D71810061C}" type="presParOf" srcId="{5192FFF3-6A29-433E-AFA7-8DD7939ADFFD}" destId="{97C3CC9B-B089-4C5E-961A-6056C31509A6}" srcOrd="0" destOrd="0" presId="urn:microsoft.com/office/officeart/2005/8/layout/hProcess4"/>
    <dgm:cxn modelId="{06122D9D-D2EA-4DB2-8BC0-FEB8CDA0C37F}" type="presParOf" srcId="{5192FFF3-6A29-433E-AFA7-8DD7939ADFFD}" destId="{1D94F198-3A55-427F-A0E0-7F59185AFC5B}" srcOrd="1" destOrd="0" presId="urn:microsoft.com/office/officeart/2005/8/layout/hProcess4"/>
    <dgm:cxn modelId="{C6B6BFE9-EDA8-417E-9924-2E6E32590458}" type="presParOf" srcId="{5192FFF3-6A29-433E-AFA7-8DD7939ADFFD}" destId="{163AA8FC-9278-4208-88B3-AF66E6353722}" srcOrd="2" destOrd="0" presId="urn:microsoft.com/office/officeart/2005/8/layout/hProcess4"/>
    <dgm:cxn modelId="{7BBF95B1-41B2-40D0-BFB7-D65348EFEC37}" type="presParOf" srcId="{163AA8FC-9278-4208-88B3-AF66E6353722}" destId="{5B78BDE3-70DB-4E4C-8F96-17E0CB75B7A5}" srcOrd="0" destOrd="0" presId="urn:microsoft.com/office/officeart/2005/8/layout/hProcess4"/>
    <dgm:cxn modelId="{71DC76EB-5BAC-4408-9342-65E1A4318256}" type="presParOf" srcId="{5B78BDE3-70DB-4E4C-8F96-17E0CB75B7A5}" destId="{16DC4C2D-A8BD-4757-9255-4E81F9B156D2}" srcOrd="0" destOrd="0" presId="urn:microsoft.com/office/officeart/2005/8/layout/hProcess4"/>
    <dgm:cxn modelId="{F9483957-4F88-4763-99D8-55C00CD01510}" type="presParOf" srcId="{5B78BDE3-70DB-4E4C-8F96-17E0CB75B7A5}" destId="{A0D34184-CCDE-4340-9B22-933CC491A4B6}" srcOrd="1" destOrd="0" presId="urn:microsoft.com/office/officeart/2005/8/layout/hProcess4"/>
    <dgm:cxn modelId="{0B4ED130-1FAB-421D-BB49-B5DBD610984C}" type="presParOf" srcId="{5B78BDE3-70DB-4E4C-8F96-17E0CB75B7A5}" destId="{BB860CB2-BE5F-4A4A-B962-F4896A30AC2F}" srcOrd="2" destOrd="0" presId="urn:microsoft.com/office/officeart/2005/8/layout/hProcess4"/>
    <dgm:cxn modelId="{CA60B761-3F1E-4C21-9848-3EF9F6D01386}" type="presParOf" srcId="{5B78BDE3-70DB-4E4C-8F96-17E0CB75B7A5}" destId="{02B2E80A-62CB-4D6D-9A0F-CEEE4CB34694}" srcOrd="3" destOrd="0" presId="urn:microsoft.com/office/officeart/2005/8/layout/hProcess4"/>
    <dgm:cxn modelId="{EB0C34AC-4843-4FBC-B09A-D6B08B16644A}" type="presParOf" srcId="{5B78BDE3-70DB-4E4C-8F96-17E0CB75B7A5}" destId="{C4BCD14D-C786-4F8B-B9AB-C7E1CA85091E}" srcOrd="4" destOrd="0" presId="urn:microsoft.com/office/officeart/2005/8/layout/hProcess4"/>
    <dgm:cxn modelId="{0E1A2724-B9F2-43D5-9CF1-95646F83BE08}" type="presParOf" srcId="{163AA8FC-9278-4208-88B3-AF66E6353722}" destId="{BF9E02C1-D22E-47ED-BC41-D94F8EFFBEC6}" srcOrd="1" destOrd="0" presId="urn:microsoft.com/office/officeart/2005/8/layout/hProcess4"/>
    <dgm:cxn modelId="{F0F12BF0-D40C-4243-8259-792CC9F7244D}" type="presParOf" srcId="{163AA8FC-9278-4208-88B3-AF66E6353722}" destId="{6F8D7477-0279-4EE9-AA60-49B1E9FB52F0}" srcOrd="2" destOrd="0" presId="urn:microsoft.com/office/officeart/2005/8/layout/hProcess4"/>
    <dgm:cxn modelId="{1FFEC570-E524-49AB-A9B1-FC67BA8D0877}" type="presParOf" srcId="{6F8D7477-0279-4EE9-AA60-49B1E9FB52F0}" destId="{3B90B9D9-CFBF-4E71-8B50-02BA53564808}" srcOrd="0" destOrd="0" presId="urn:microsoft.com/office/officeart/2005/8/layout/hProcess4"/>
    <dgm:cxn modelId="{EDA5E72D-05AE-493B-8AF2-4BEF5556DA9A}" type="presParOf" srcId="{6F8D7477-0279-4EE9-AA60-49B1E9FB52F0}" destId="{73BB9CE5-7C87-4742-9575-9C10BFEB9304}" srcOrd="1" destOrd="0" presId="urn:microsoft.com/office/officeart/2005/8/layout/hProcess4"/>
    <dgm:cxn modelId="{CDC5CCC1-4BF9-42CA-BC56-2CA2258E4E2B}" type="presParOf" srcId="{6F8D7477-0279-4EE9-AA60-49B1E9FB52F0}" destId="{B821986E-474C-453B-8E9C-6B98EC2A099A}" srcOrd="2" destOrd="0" presId="urn:microsoft.com/office/officeart/2005/8/layout/hProcess4"/>
    <dgm:cxn modelId="{C1C6B2E3-B263-4E80-AA33-C919FD481F5B}" type="presParOf" srcId="{6F8D7477-0279-4EE9-AA60-49B1E9FB52F0}" destId="{348BA2AC-9F84-4D32-BC28-3901B4A2E822}" srcOrd="3" destOrd="0" presId="urn:microsoft.com/office/officeart/2005/8/layout/hProcess4"/>
    <dgm:cxn modelId="{74AAAF79-DBBC-44DD-AD14-70242FB66F82}" type="presParOf" srcId="{6F8D7477-0279-4EE9-AA60-49B1E9FB52F0}" destId="{CCE2621F-97D5-4087-A203-E5309D2B5A14}" srcOrd="4" destOrd="0" presId="urn:microsoft.com/office/officeart/2005/8/layout/hProcess4"/>
    <dgm:cxn modelId="{DCDFEA6B-6549-43F4-A336-62DD1F233818}" type="presParOf" srcId="{163AA8FC-9278-4208-88B3-AF66E6353722}" destId="{D0CD05E4-1420-458E-8655-AEFA75C0C807}" srcOrd="3" destOrd="0" presId="urn:microsoft.com/office/officeart/2005/8/layout/hProcess4"/>
    <dgm:cxn modelId="{A172176E-CCBF-4DD2-A06E-3FFB4DAB58C9}" type="presParOf" srcId="{163AA8FC-9278-4208-88B3-AF66E6353722}" destId="{78552A4F-1726-4550-A8E4-465320DAF6B9}" srcOrd="4" destOrd="0" presId="urn:microsoft.com/office/officeart/2005/8/layout/hProcess4"/>
    <dgm:cxn modelId="{0822796B-3415-484B-9409-C1E117313810}" type="presParOf" srcId="{78552A4F-1726-4550-A8E4-465320DAF6B9}" destId="{A6C0F7DC-8186-481E-B57E-03983D184DD9}" srcOrd="0" destOrd="0" presId="urn:microsoft.com/office/officeart/2005/8/layout/hProcess4"/>
    <dgm:cxn modelId="{1862B08A-8A51-4B8C-8DEA-B9F0DF0F3F25}" type="presParOf" srcId="{78552A4F-1726-4550-A8E4-465320DAF6B9}" destId="{972D1FA7-5DB2-474B-B998-3CB1E0D588C7}" srcOrd="1" destOrd="0" presId="urn:microsoft.com/office/officeart/2005/8/layout/hProcess4"/>
    <dgm:cxn modelId="{C8BE29B3-33DB-4CEC-8390-EC33CD8840DA}" type="presParOf" srcId="{78552A4F-1726-4550-A8E4-465320DAF6B9}" destId="{63CF2F1F-D480-4E8A-BE3C-B3236F23A24F}" srcOrd="2" destOrd="0" presId="urn:microsoft.com/office/officeart/2005/8/layout/hProcess4"/>
    <dgm:cxn modelId="{E6FC3DC6-BD21-4E29-9B6A-91EC7B4B0421}" type="presParOf" srcId="{78552A4F-1726-4550-A8E4-465320DAF6B9}" destId="{3E2AC2FE-3170-4ED9-BE9C-B43E12478243}" srcOrd="3" destOrd="0" presId="urn:microsoft.com/office/officeart/2005/8/layout/hProcess4"/>
    <dgm:cxn modelId="{3B0C1C7B-0080-4E9C-931B-F3DD398A4D66}" type="presParOf" srcId="{78552A4F-1726-4550-A8E4-465320DAF6B9}" destId="{D639FB83-7F82-42EA-9C8D-F111E8E666D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7883A-C966-4D20-B216-BA8E8C1FC932}" type="doc">
      <dgm:prSet loTypeId="urn:microsoft.com/office/officeart/2008/layout/HexagonCluster" loCatId="relationship" qsTypeId="urn:microsoft.com/office/officeart/2009/2/quickstyle/3d8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2F3D84B-BB46-480C-A8FC-347C1E73BDBC}">
      <dgm:prSet phldrT="[Text]"/>
      <dgm:spPr/>
      <dgm:t>
        <a:bodyPr/>
        <a:lstStyle/>
        <a:p>
          <a:r>
            <a:rPr lang="en-US" altLang="zh-CN" b="1"/>
            <a:t>Tham ô, </a:t>
          </a:r>
        </a:p>
        <a:p>
          <a:r>
            <a:rPr lang="en-US" altLang="zh-CN" b="1"/>
            <a:t>Lãng phí,</a:t>
          </a:r>
        </a:p>
        <a:p>
          <a:r>
            <a:rPr lang="en-US" altLang="zh-CN" b="1"/>
            <a:t>Quan liêu</a:t>
          </a:r>
          <a:endParaRPr lang="en-US"/>
        </a:p>
      </dgm:t>
    </dgm:pt>
    <dgm:pt modelId="{4E4D7DA3-B38A-4261-A19C-423A48808DFA}" type="parTrans" cxnId="{4EC2BBB9-D74D-4519-A07A-EFCA4AAF2ADE}">
      <dgm:prSet/>
      <dgm:spPr/>
      <dgm:t>
        <a:bodyPr/>
        <a:lstStyle/>
        <a:p>
          <a:endParaRPr lang="en-US"/>
        </a:p>
      </dgm:t>
    </dgm:pt>
    <dgm:pt modelId="{A2F42B8A-E42D-4F23-8CAD-AD5A67984A9F}" type="sibTrans" cxnId="{4EC2BBB9-D74D-4519-A07A-EFCA4AAF2ADE}">
      <dgm:prSet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</dgm:spPr>
      <dgm:t>
        <a:bodyPr/>
        <a:lstStyle/>
        <a:p>
          <a:endParaRPr lang="en-US"/>
        </a:p>
      </dgm:t>
    </dgm:pt>
    <dgm:pt modelId="{570F2125-BD01-4BAE-9E7D-C3DF417C33C0}">
      <dgm:prSet phldrT="[Text]"/>
      <dgm:spPr/>
      <dgm:t>
        <a:bodyPr/>
        <a:lstStyle/>
        <a:p>
          <a:r>
            <a:rPr lang="en-US" altLang="zh-CN" b="1"/>
            <a:t>Tư túng, chia rẽ, kiêu ngạo</a:t>
          </a:r>
          <a:endParaRPr lang="en-US"/>
        </a:p>
      </dgm:t>
    </dgm:pt>
    <dgm:pt modelId="{1952793F-015B-45E3-B0B2-DB57ECACC5C0}" type="parTrans" cxnId="{69986F61-938B-44E7-B6FD-EF01273A9499}">
      <dgm:prSet/>
      <dgm:spPr/>
      <dgm:t>
        <a:bodyPr/>
        <a:lstStyle/>
        <a:p>
          <a:endParaRPr lang="en-US"/>
        </a:p>
      </dgm:t>
    </dgm:pt>
    <dgm:pt modelId="{D64EBC21-B47E-40EE-8924-74D4180FF974}" type="sibTrans" cxnId="{69986F61-938B-44E7-B6FD-EF01273A9499}">
      <dgm:prSet/>
      <dgm:spPr>
        <a:blipFill rotWithShape="1">
          <a:blip xmlns:r="http://schemas.openxmlformats.org/officeDocument/2006/relationships" r:embed="rId2"/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DDFB6275-64F9-419F-97A4-8B9087BC091D}">
      <dgm:prSet phldrT="[Text]"/>
      <dgm:spPr/>
      <dgm:t>
        <a:bodyPr/>
        <a:lstStyle/>
        <a:p>
          <a:r>
            <a:rPr lang="en-US" altLang="zh-CN" b="1"/>
            <a:t>Đặc quyền,</a:t>
          </a:r>
        </a:p>
        <a:p>
          <a:r>
            <a:rPr lang="en-US" altLang="zh-CN" b="1"/>
            <a:t>Đặc lợi</a:t>
          </a:r>
          <a:endParaRPr lang="en-US"/>
        </a:p>
      </dgm:t>
    </dgm:pt>
    <dgm:pt modelId="{C0FF1A41-92C3-40B7-A3E9-F24B9B4EEFAC}" type="parTrans" cxnId="{07F22FC8-1967-48FD-90E7-569C21E8DC7A}">
      <dgm:prSet/>
      <dgm:spPr/>
      <dgm:t>
        <a:bodyPr/>
        <a:lstStyle/>
        <a:p>
          <a:endParaRPr lang="en-US"/>
        </a:p>
      </dgm:t>
    </dgm:pt>
    <dgm:pt modelId="{A273DB5A-175A-4AD8-916E-6E37176D3902}" type="sibTrans" cxnId="{07F22FC8-1967-48FD-90E7-569C21E8DC7A}">
      <dgm:prSet/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A9A6AC99-DE51-4EC7-8572-9259AC38DB63}" type="pres">
      <dgm:prSet presAssocID="{C387883A-C966-4D20-B216-BA8E8C1FC932}" presName="Name0" presStyleCnt="0">
        <dgm:presLayoutVars>
          <dgm:chMax val="21"/>
          <dgm:chPref val="21"/>
        </dgm:presLayoutVars>
      </dgm:prSet>
      <dgm:spPr/>
    </dgm:pt>
    <dgm:pt modelId="{5F008C14-BB9A-449B-A4CC-A3AC9B67C87C}" type="pres">
      <dgm:prSet presAssocID="{C2F3D84B-BB46-480C-A8FC-347C1E73BDBC}" presName="text1" presStyleCnt="0"/>
      <dgm:spPr/>
    </dgm:pt>
    <dgm:pt modelId="{35B7A4A9-C03C-4872-9714-80ED49A0EE9A}" type="pres">
      <dgm:prSet presAssocID="{C2F3D84B-BB46-480C-A8FC-347C1E73BDBC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1C7E721-8CB7-4FE3-8F6E-EA2BA183BC12}" type="pres">
      <dgm:prSet presAssocID="{C2F3D84B-BB46-480C-A8FC-347C1E73BDBC}" presName="textaccent1" presStyleCnt="0"/>
      <dgm:spPr/>
    </dgm:pt>
    <dgm:pt modelId="{D92D8327-31E4-4C7A-9F78-E32EB1B9E7D0}" type="pres">
      <dgm:prSet presAssocID="{C2F3D84B-BB46-480C-A8FC-347C1E73BDBC}" presName="accentRepeatNode" presStyleLbl="solidAlignAcc1" presStyleIdx="0" presStyleCnt="6"/>
      <dgm:spPr/>
    </dgm:pt>
    <dgm:pt modelId="{E05781B3-F294-495A-903C-B8648E140F1C}" type="pres">
      <dgm:prSet presAssocID="{A2F42B8A-E42D-4F23-8CAD-AD5A67984A9F}" presName="image1" presStyleCnt="0"/>
      <dgm:spPr/>
    </dgm:pt>
    <dgm:pt modelId="{72AF218E-917A-4A6B-93CA-48E54F4D8ABC}" type="pres">
      <dgm:prSet presAssocID="{A2F42B8A-E42D-4F23-8CAD-AD5A67984A9F}" presName="imageRepeatNode" presStyleLbl="alignAcc1" presStyleIdx="0" presStyleCnt="3" custScaleX="107247" custLinFactNeighborX="-995" custLinFactNeighborY="-161"/>
      <dgm:spPr/>
    </dgm:pt>
    <dgm:pt modelId="{8BCE3873-E40A-46C7-99DC-DD214FBE9307}" type="pres">
      <dgm:prSet presAssocID="{A2F42B8A-E42D-4F23-8CAD-AD5A67984A9F}" presName="imageaccent1" presStyleCnt="0"/>
      <dgm:spPr/>
    </dgm:pt>
    <dgm:pt modelId="{4CFCE55C-364A-4F1B-815A-0FBC2A8F0383}" type="pres">
      <dgm:prSet presAssocID="{A2F42B8A-E42D-4F23-8CAD-AD5A67984A9F}" presName="accentRepeatNode" presStyleLbl="solidAlignAcc1" presStyleIdx="1" presStyleCnt="6"/>
      <dgm:spPr/>
    </dgm:pt>
    <dgm:pt modelId="{521AD2E1-578B-4E2C-AB40-9C22609166A0}" type="pres">
      <dgm:prSet presAssocID="{570F2125-BD01-4BAE-9E7D-C3DF417C33C0}" presName="text2" presStyleCnt="0"/>
      <dgm:spPr/>
    </dgm:pt>
    <dgm:pt modelId="{96DC1A6C-FC3B-481D-93DD-4ACBB2BD07EE}" type="pres">
      <dgm:prSet presAssocID="{570F2125-BD01-4BAE-9E7D-C3DF417C33C0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AEBBED6-0884-4CBC-99D2-C27CA82707B6}" type="pres">
      <dgm:prSet presAssocID="{570F2125-BD01-4BAE-9E7D-C3DF417C33C0}" presName="textaccent2" presStyleCnt="0"/>
      <dgm:spPr/>
    </dgm:pt>
    <dgm:pt modelId="{7C42B9CE-7A27-45A6-B727-E8CE9CFDB676}" type="pres">
      <dgm:prSet presAssocID="{570F2125-BD01-4BAE-9E7D-C3DF417C33C0}" presName="accentRepeatNode" presStyleLbl="solidAlignAcc1" presStyleIdx="2" presStyleCnt="6"/>
      <dgm:spPr/>
    </dgm:pt>
    <dgm:pt modelId="{A1FD66D9-7AC6-423B-9B85-A1DAB2CEBD30}" type="pres">
      <dgm:prSet presAssocID="{D64EBC21-B47E-40EE-8924-74D4180FF974}" presName="image2" presStyleCnt="0"/>
      <dgm:spPr/>
    </dgm:pt>
    <dgm:pt modelId="{A34704AB-41CE-4080-80A2-68B3D0B317B0}" type="pres">
      <dgm:prSet presAssocID="{D64EBC21-B47E-40EE-8924-74D4180FF974}" presName="imageRepeatNode" presStyleLbl="alignAcc1" presStyleIdx="1" presStyleCnt="3" custScaleX="124361" custLinFactNeighborX="12392" custLinFactNeighborY="-5030"/>
      <dgm:spPr/>
    </dgm:pt>
    <dgm:pt modelId="{40561847-FD0F-4870-974E-37B5D48028E3}" type="pres">
      <dgm:prSet presAssocID="{D64EBC21-B47E-40EE-8924-74D4180FF974}" presName="imageaccent2" presStyleCnt="0"/>
      <dgm:spPr/>
    </dgm:pt>
    <dgm:pt modelId="{B7F289DD-7620-4295-B2EB-027AC83E7DD7}" type="pres">
      <dgm:prSet presAssocID="{D64EBC21-B47E-40EE-8924-74D4180FF974}" presName="accentRepeatNode" presStyleLbl="solidAlignAcc1" presStyleIdx="3" presStyleCnt="6"/>
      <dgm:spPr/>
    </dgm:pt>
    <dgm:pt modelId="{3160A774-13BF-498C-A3B6-DFA8FDACF984}" type="pres">
      <dgm:prSet presAssocID="{DDFB6275-64F9-419F-97A4-8B9087BC091D}" presName="text3" presStyleCnt="0"/>
      <dgm:spPr/>
    </dgm:pt>
    <dgm:pt modelId="{4282AFA3-6FE1-47AC-9CE9-9C8A4CAAC7D9}" type="pres">
      <dgm:prSet presAssocID="{DDFB6275-64F9-419F-97A4-8B9087BC091D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E2B8B67-BD0A-4BBB-8A33-4EDD999DA983}" type="pres">
      <dgm:prSet presAssocID="{DDFB6275-64F9-419F-97A4-8B9087BC091D}" presName="textaccent3" presStyleCnt="0"/>
      <dgm:spPr/>
    </dgm:pt>
    <dgm:pt modelId="{46FEC123-B3C7-4620-8DAF-8F24C7D73E30}" type="pres">
      <dgm:prSet presAssocID="{DDFB6275-64F9-419F-97A4-8B9087BC091D}" presName="accentRepeatNode" presStyleLbl="solidAlignAcc1" presStyleIdx="4" presStyleCnt="6"/>
      <dgm:spPr/>
    </dgm:pt>
    <dgm:pt modelId="{BAA8DB0D-A738-49E7-91A6-7C4DBF9B72E7}" type="pres">
      <dgm:prSet presAssocID="{A273DB5A-175A-4AD8-916E-6E37176D3902}" presName="image3" presStyleCnt="0"/>
      <dgm:spPr/>
    </dgm:pt>
    <dgm:pt modelId="{03888E93-EBBC-48A0-9833-6CC313B1046E}" type="pres">
      <dgm:prSet presAssocID="{A273DB5A-175A-4AD8-916E-6E37176D3902}" presName="imageRepeatNode" presStyleLbl="alignAcc1" presStyleIdx="2" presStyleCnt="3" custScaleX="138045" custLinFactNeighborX="16162" custLinFactNeighborY="1699"/>
      <dgm:spPr/>
    </dgm:pt>
    <dgm:pt modelId="{A0A2D3AA-E045-460F-9183-978435E39C32}" type="pres">
      <dgm:prSet presAssocID="{A273DB5A-175A-4AD8-916E-6E37176D3902}" presName="imageaccent3" presStyleCnt="0"/>
      <dgm:spPr/>
    </dgm:pt>
    <dgm:pt modelId="{0186B679-AD28-4E3B-AFCE-BF34A7B2A312}" type="pres">
      <dgm:prSet presAssocID="{A273DB5A-175A-4AD8-916E-6E37176D3902}" presName="accentRepeatNode" presStyleLbl="solidAlignAcc1" presStyleIdx="5" presStyleCnt="6"/>
      <dgm:spPr/>
    </dgm:pt>
  </dgm:ptLst>
  <dgm:cxnLst>
    <dgm:cxn modelId="{69986F61-938B-44E7-B6FD-EF01273A9499}" srcId="{C387883A-C966-4D20-B216-BA8E8C1FC932}" destId="{570F2125-BD01-4BAE-9E7D-C3DF417C33C0}" srcOrd="1" destOrd="0" parTransId="{1952793F-015B-45E3-B0B2-DB57ECACC5C0}" sibTransId="{D64EBC21-B47E-40EE-8924-74D4180FF974}"/>
    <dgm:cxn modelId="{9A46789D-EFAE-41DE-9863-6883A4285C47}" type="presOf" srcId="{A273DB5A-175A-4AD8-916E-6E37176D3902}" destId="{03888E93-EBBC-48A0-9833-6CC313B1046E}" srcOrd="0" destOrd="0" presId="urn:microsoft.com/office/officeart/2008/layout/HexagonCluster"/>
    <dgm:cxn modelId="{4EC2BBB9-D74D-4519-A07A-EFCA4AAF2ADE}" srcId="{C387883A-C966-4D20-B216-BA8E8C1FC932}" destId="{C2F3D84B-BB46-480C-A8FC-347C1E73BDBC}" srcOrd="0" destOrd="0" parTransId="{4E4D7DA3-B38A-4261-A19C-423A48808DFA}" sibTransId="{A2F42B8A-E42D-4F23-8CAD-AD5A67984A9F}"/>
    <dgm:cxn modelId="{BD769BC1-FD3D-400B-A8CE-A1D7171A01F0}" type="presOf" srcId="{C387883A-C966-4D20-B216-BA8E8C1FC932}" destId="{A9A6AC99-DE51-4EC7-8572-9259AC38DB63}" srcOrd="0" destOrd="0" presId="urn:microsoft.com/office/officeart/2008/layout/HexagonCluster"/>
    <dgm:cxn modelId="{07F22FC8-1967-48FD-90E7-569C21E8DC7A}" srcId="{C387883A-C966-4D20-B216-BA8E8C1FC932}" destId="{DDFB6275-64F9-419F-97A4-8B9087BC091D}" srcOrd="2" destOrd="0" parTransId="{C0FF1A41-92C3-40B7-A3E9-F24B9B4EEFAC}" sibTransId="{A273DB5A-175A-4AD8-916E-6E37176D3902}"/>
    <dgm:cxn modelId="{7F4B7BD7-37D2-4BF4-A234-646DE1DE0586}" type="presOf" srcId="{DDFB6275-64F9-419F-97A4-8B9087BC091D}" destId="{4282AFA3-6FE1-47AC-9CE9-9C8A4CAAC7D9}" srcOrd="0" destOrd="0" presId="urn:microsoft.com/office/officeart/2008/layout/HexagonCluster"/>
    <dgm:cxn modelId="{B6961EE0-54AA-4E11-9508-A0C791FACB3E}" type="presOf" srcId="{570F2125-BD01-4BAE-9E7D-C3DF417C33C0}" destId="{96DC1A6C-FC3B-481D-93DD-4ACBB2BD07EE}" srcOrd="0" destOrd="0" presId="urn:microsoft.com/office/officeart/2008/layout/HexagonCluster"/>
    <dgm:cxn modelId="{5C52EAE8-5B01-4F9A-BD20-0762BDCE3F83}" type="presOf" srcId="{A2F42B8A-E42D-4F23-8CAD-AD5A67984A9F}" destId="{72AF218E-917A-4A6B-93CA-48E54F4D8ABC}" srcOrd="0" destOrd="0" presId="urn:microsoft.com/office/officeart/2008/layout/HexagonCluster"/>
    <dgm:cxn modelId="{FEE346F3-8637-4885-B11C-C91F6874388B}" type="presOf" srcId="{D64EBC21-B47E-40EE-8924-74D4180FF974}" destId="{A34704AB-41CE-4080-80A2-68B3D0B317B0}" srcOrd="0" destOrd="0" presId="urn:microsoft.com/office/officeart/2008/layout/HexagonCluster"/>
    <dgm:cxn modelId="{453946FF-A3EE-4F14-9534-ED799D39CC0D}" type="presOf" srcId="{C2F3D84B-BB46-480C-A8FC-347C1E73BDBC}" destId="{35B7A4A9-C03C-4872-9714-80ED49A0EE9A}" srcOrd="0" destOrd="0" presId="urn:microsoft.com/office/officeart/2008/layout/HexagonCluster"/>
    <dgm:cxn modelId="{524FC6E0-32F3-43B8-92E4-4A6E6F26D045}" type="presParOf" srcId="{A9A6AC99-DE51-4EC7-8572-9259AC38DB63}" destId="{5F008C14-BB9A-449B-A4CC-A3AC9B67C87C}" srcOrd="0" destOrd="0" presId="urn:microsoft.com/office/officeart/2008/layout/HexagonCluster"/>
    <dgm:cxn modelId="{55F6295B-8386-4DE0-B597-2EE7FC2C380E}" type="presParOf" srcId="{5F008C14-BB9A-449B-A4CC-A3AC9B67C87C}" destId="{35B7A4A9-C03C-4872-9714-80ED49A0EE9A}" srcOrd="0" destOrd="0" presId="urn:microsoft.com/office/officeart/2008/layout/HexagonCluster"/>
    <dgm:cxn modelId="{17F697B7-825C-440F-A381-4B94A94F71F8}" type="presParOf" srcId="{A9A6AC99-DE51-4EC7-8572-9259AC38DB63}" destId="{E1C7E721-8CB7-4FE3-8F6E-EA2BA183BC12}" srcOrd="1" destOrd="0" presId="urn:microsoft.com/office/officeart/2008/layout/HexagonCluster"/>
    <dgm:cxn modelId="{46247BCB-5F10-49DF-9E4B-F1A84076CA82}" type="presParOf" srcId="{E1C7E721-8CB7-4FE3-8F6E-EA2BA183BC12}" destId="{D92D8327-31E4-4C7A-9F78-E32EB1B9E7D0}" srcOrd="0" destOrd="0" presId="urn:microsoft.com/office/officeart/2008/layout/HexagonCluster"/>
    <dgm:cxn modelId="{F938A8CB-D678-4557-B99A-92A5D4C8BC6F}" type="presParOf" srcId="{A9A6AC99-DE51-4EC7-8572-9259AC38DB63}" destId="{E05781B3-F294-495A-903C-B8648E140F1C}" srcOrd="2" destOrd="0" presId="urn:microsoft.com/office/officeart/2008/layout/HexagonCluster"/>
    <dgm:cxn modelId="{B3684DD7-A337-40A1-89A7-FC7453685D72}" type="presParOf" srcId="{E05781B3-F294-495A-903C-B8648E140F1C}" destId="{72AF218E-917A-4A6B-93CA-48E54F4D8ABC}" srcOrd="0" destOrd="0" presId="urn:microsoft.com/office/officeart/2008/layout/HexagonCluster"/>
    <dgm:cxn modelId="{425372B9-0D4D-436D-9CFD-A0B2456BE375}" type="presParOf" srcId="{A9A6AC99-DE51-4EC7-8572-9259AC38DB63}" destId="{8BCE3873-E40A-46C7-99DC-DD214FBE9307}" srcOrd="3" destOrd="0" presId="urn:microsoft.com/office/officeart/2008/layout/HexagonCluster"/>
    <dgm:cxn modelId="{7B7460AB-39F6-4626-972E-C9CE1F478FB6}" type="presParOf" srcId="{8BCE3873-E40A-46C7-99DC-DD214FBE9307}" destId="{4CFCE55C-364A-4F1B-815A-0FBC2A8F0383}" srcOrd="0" destOrd="0" presId="urn:microsoft.com/office/officeart/2008/layout/HexagonCluster"/>
    <dgm:cxn modelId="{418A1FF3-692D-47F0-A2BE-7380BA97C228}" type="presParOf" srcId="{A9A6AC99-DE51-4EC7-8572-9259AC38DB63}" destId="{521AD2E1-578B-4E2C-AB40-9C22609166A0}" srcOrd="4" destOrd="0" presId="urn:microsoft.com/office/officeart/2008/layout/HexagonCluster"/>
    <dgm:cxn modelId="{F63D3180-54FD-4CAD-B1F2-501D45EF348A}" type="presParOf" srcId="{521AD2E1-578B-4E2C-AB40-9C22609166A0}" destId="{96DC1A6C-FC3B-481D-93DD-4ACBB2BD07EE}" srcOrd="0" destOrd="0" presId="urn:microsoft.com/office/officeart/2008/layout/HexagonCluster"/>
    <dgm:cxn modelId="{BB6A625F-80AB-48C9-8D92-163DC80586BC}" type="presParOf" srcId="{A9A6AC99-DE51-4EC7-8572-9259AC38DB63}" destId="{7AEBBED6-0884-4CBC-99D2-C27CA82707B6}" srcOrd="5" destOrd="0" presId="urn:microsoft.com/office/officeart/2008/layout/HexagonCluster"/>
    <dgm:cxn modelId="{FE469741-D457-455C-B054-64E1BADDD6E5}" type="presParOf" srcId="{7AEBBED6-0884-4CBC-99D2-C27CA82707B6}" destId="{7C42B9CE-7A27-45A6-B727-E8CE9CFDB676}" srcOrd="0" destOrd="0" presId="urn:microsoft.com/office/officeart/2008/layout/HexagonCluster"/>
    <dgm:cxn modelId="{07671333-4D88-4178-A74A-D95EC85A2239}" type="presParOf" srcId="{A9A6AC99-DE51-4EC7-8572-9259AC38DB63}" destId="{A1FD66D9-7AC6-423B-9B85-A1DAB2CEBD30}" srcOrd="6" destOrd="0" presId="urn:microsoft.com/office/officeart/2008/layout/HexagonCluster"/>
    <dgm:cxn modelId="{D665A83F-E262-492C-9988-74ED8C0422CB}" type="presParOf" srcId="{A1FD66D9-7AC6-423B-9B85-A1DAB2CEBD30}" destId="{A34704AB-41CE-4080-80A2-68B3D0B317B0}" srcOrd="0" destOrd="0" presId="urn:microsoft.com/office/officeart/2008/layout/HexagonCluster"/>
    <dgm:cxn modelId="{D90F49C8-FF4B-4336-9146-05553FB44CE6}" type="presParOf" srcId="{A9A6AC99-DE51-4EC7-8572-9259AC38DB63}" destId="{40561847-FD0F-4870-974E-37B5D48028E3}" srcOrd="7" destOrd="0" presId="urn:microsoft.com/office/officeart/2008/layout/HexagonCluster"/>
    <dgm:cxn modelId="{82DC6023-2344-427D-9720-2FE9018AA14F}" type="presParOf" srcId="{40561847-FD0F-4870-974E-37B5D48028E3}" destId="{B7F289DD-7620-4295-B2EB-027AC83E7DD7}" srcOrd="0" destOrd="0" presId="urn:microsoft.com/office/officeart/2008/layout/HexagonCluster"/>
    <dgm:cxn modelId="{92E004B7-21EA-4F63-B5E0-6621197EC6B7}" type="presParOf" srcId="{A9A6AC99-DE51-4EC7-8572-9259AC38DB63}" destId="{3160A774-13BF-498C-A3B6-DFA8FDACF984}" srcOrd="8" destOrd="0" presId="urn:microsoft.com/office/officeart/2008/layout/HexagonCluster"/>
    <dgm:cxn modelId="{60E0B92C-CD1B-4F9A-8A5D-2ED6A2817909}" type="presParOf" srcId="{3160A774-13BF-498C-A3B6-DFA8FDACF984}" destId="{4282AFA3-6FE1-47AC-9CE9-9C8A4CAAC7D9}" srcOrd="0" destOrd="0" presId="urn:microsoft.com/office/officeart/2008/layout/HexagonCluster"/>
    <dgm:cxn modelId="{D4C552B2-C682-4262-A11E-48BF6B0CBD1C}" type="presParOf" srcId="{A9A6AC99-DE51-4EC7-8572-9259AC38DB63}" destId="{7E2B8B67-BD0A-4BBB-8A33-4EDD999DA983}" srcOrd="9" destOrd="0" presId="urn:microsoft.com/office/officeart/2008/layout/HexagonCluster"/>
    <dgm:cxn modelId="{E89558F1-3F28-40F9-9658-70F380AED5AE}" type="presParOf" srcId="{7E2B8B67-BD0A-4BBB-8A33-4EDD999DA983}" destId="{46FEC123-B3C7-4620-8DAF-8F24C7D73E30}" srcOrd="0" destOrd="0" presId="urn:microsoft.com/office/officeart/2008/layout/HexagonCluster"/>
    <dgm:cxn modelId="{6B804C70-ECF8-44DE-934E-6DD08BC29A12}" type="presParOf" srcId="{A9A6AC99-DE51-4EC7-8572-9259AC38DB63}" destId="{BAA8DB0D-A738-49E7-91A6-7C4DBF9B72E7}" srcOrd="10" destOrd="0" presId="urn:microsoft.com/office/officeart/2008/layout/HexagonCluster"/>
    <dgm:cxn modelId="{3A0B9D4D-379F-4A73-9DAC-02C49CC97193}" type="presParOf" srcId="{BAA8DB0D-A738-49E7-91A6-7C4DBF9B72E7}" destId="{03888E93-EBBC-48A0-9833-6CC313B1046E}" srcOrd="0" destOrd="0" presId="urn:microsoft.com/office/officeart/2008/layout/HexagonCluster"/>
    <dgm:cxn modelId="{B5FEBFB8-0ABD-4754-95A3-A8CF653F6B74}" type="presParOf" srcId="{A9A6AC99-DE51-4EC7-8572-9259AC38DB63}" destId="{A0A2D3AA-E045-460F-9183-978435E39C32}" srcOrd="11" destOrd="0" presId="urn:microsoft.com/office/officeart/2008/layout/HexagonCluster"/>
    <dgm:cxn modelId="{D0E50D11-3F29-4F92-A0E2-A2D36A611A60}" type="presParOf" srcId="{A0A2D3AA-E045-460F-9183-978435E39C32}" destId="{0186B679-AD28-4E3B-AFCE-BF34A7B2A31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34184-CCDE-4340-9B22-933CC491A4B6}">
      <dsp:nvSpPr>
        <dsp:cNvPr id="0" name=""/>
        <dsp:cNvSpPr/>
      </dsp:nvSpPr>
      <dsp:spPr>
        <a:xfrm>
          <a:off x="6163" y="1098828"/>
          <a:ext cx="3324523" cy="4967482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b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Đ</a:t>
          </a:r>
          <a:r>
            <a:rPr lang="vi-VN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ể giữ vững bản chất của </a:t>
          </a:r>
          <a:r>
            <a:rPr lang="en-US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nước, bảo đ</a:t>
          </a:r>
          <a:r>
            <a:rPr lang="en-US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ả</a:t>
          </a:r>
          <a:r>
            <a:rPr lang="vi-VN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m cho </a:t>
          </a:r>
          <a:r>
            <a:rPr lang="en-US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 hoạt động có hiệu quả</a:t>
          </a:r>
          <a:endParaRPr lang="en-US" sz="2400" kern="1200" spc="-15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</a:t>
          </a:r>
          <a:r>
            <a:rPr lang="vi-VN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hòng chống thoái hóa, biến chất trong đội ngũ cán bộ </a:t>
          </a:r>
          <a:r>
            <a:rPr lang="en-US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</a:t>
          </a:r>
          <a:endParaRPr lang="en-US" sz="2400" kern="1200" spc="-15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03535" y="1196200"/>
        <a:ext cx="3129779" cy="3708278"/>
      </dsp:txXfrm>
    </dsp:sp>
    <dsp:sp modelId="{BF9E02C1-D22E-47ED-BC41-D94F8EFFBEC6}">
      <dsp:nvSpPr>
        <dsp:cNvPr id="0" name=""/>
        <dsp:cNvSpPr/>
      </dsp:nvSpPr>
      <dsp:spPr>
        <a:xfrm>
          <a:off x="268307" y="2920562"/>
          <a:ext cx="3949070" cy="3949030"/>
        </a:xfrm>
        <a:prstGeom prst="leftCircularArrow">
          <a:avLst>
            <a:gd name="adj1" fmla="val 2081"/>
            <a:gd name="adj2" fmla="val 249727"/>
            <a:gd name="adj3" fmla="val 953514"/>
            <a:gd name="adj4" fmla="val 7952766"/>
            <a:gd name="adj5" fmla="val 2427"/>
          </a:avLst>
        </a:prstGeom>
        <a:solidFill>
          <a:srgbClr val="FF0000"/>
        </a:solidFill>
        <a:ln>
          <a:noFill/>
        </a:ln>
        <a:effectLst/>
        <a:scene3d>
          <a:camera prst="isometricOffAxis2Left" zoom="91000"/>
          <a:lightRig rig="threePt" dir="t">
            <a:rot lat="0" lon="0" rev="20640000"/>
          </a:lightRig>
        </a:scene3d>
        <a:sp3d z="-110000">
          <a:bevelT w="40600" h="206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B2E80A-62CB-4D6D-9A0F-CEEE4CB34694}">
      <dsp:nvSpPr>
        <dsp:cNvPr id="0" name=""/>
        <dsp:cNvSpPr/>
      </dsp:nvSpPr>
      <dsp:spPr>
        <a:xfrm>
          <a:off x="500463" y="5255134"/>
          <a:ext cx="3226564" cy="9712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1000"/>
          <a:lightRig rig="threePt" dir="t">
            <a:rot lat="0" lon="0" rev="20640000"/>
          </a:lightRig>
        </a:scene3d>
        <a:sp3d extrusionH="50600" prstMaterial="metal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K</a:t>
          </a:r>
          <a:r>
            <a:rPr lang="vi-VN" sz="2400" b="0" i="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iểm soát quyền lực</a:t>
          </a:r>
          <a:r>
            <a:rPr lang="en-US" sz="2400" b="0" i="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 </a:t>
          </a:r>
          <a:r>
            <a:rPr lang="vi-VN" sz="2400" b="0" i="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nhà nước là tất y</a:t>
          </a:r>
          <a:r>
            <a:rPr lang="en-US" sz="2400" b="0" i="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ế</a:t>
          </a:r>
          <a:r>
            <a:rPr lang="vi-VN" sz="2400" b="0" i="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u.</a:t>
          </a:r>
          <a:r>
            <a:rPr lang="en-US" sz="2400" b="0" i="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 </a:t>
          </a:r>
          <a:endParaRPr lang="en-US" sz="2400" kern="1200" spc="-150"/>
        </a:p>
      </dsp:txBody>
      <dsp:txXfrm>
        <a:off x="528909" y="5283580"/>
        <a:ext cx="3169672" cy="914313"/>
      </dsp:txXfrm>
    </dsp:sp>
    <dsp:sp modelId="{73BB9CE5-7C87-4742-9575-9C10BFEB9304}">
      <dsp:nvSpPr>
        <dsp:cNvPr id="0" name=""/>
        <dsp:cNvSpPr/>
      </dsp:nvSpPr>
      <dsp:spPr>
        <a:xfrm>
          <a:off x="4167863" y="1098828"/>
          <a:ext cx="3324523" cy="4967482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b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</a:t>
          </a:r>
          <a:r>
            <a:rPr lang="vi-VN" sz="24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hát huy vai trò, trách nhiệm của Đảng Cộng sản Việt Nam. </a:t>
          </a:r>
          <a:endParaRPr lang="en-US" sz="2400" kern="1200" spc="-15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kern="12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</a:t>
          </a:r>
          <a:r>
            <a:rPr lang="vi-VN" sz="2400" kern="12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ăng cường công tác kiểm tra</a:t>
          </a:r>
          <a:r>
            <a:rPr lang="en-US" sz="2400" kern="12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, </a:t>
          </a:r>
          <a:r>
            <a:rPr lang="vi-VN" sz="2400" kern="12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kiểm soát phải có hệ thống và người đi kiểm soát phải là những người rất có uy tín</a:t>
          </a:r>
          <a:r>
            <a:rPr lang="en-US" sz="2400" kern="12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.</a:t>
          </a:r>
          <a:r>
            <a:rPr lang="vi-VN" sz="2400" kern="1200" spc="-1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endParaRPr lang="en-US" sz="2400" kern="1200" spc="-150"/>
        </a:p>
      </dsp:txBody>
      <dsp:txXfrm>
        <a:off x="4265235" y="2260660"/>
        <a:ext cx="3129779" cy="3708278"/>
      </dsp:txXfrm>
    </dsp:sp>
    <dsp:sp modelId="{D0CD05E4-1420-458E-8655-AEFA75C0C807}">
      <dsp:nvSpPr>
        <dsp:cNvPr id="0" name=""/>
        <dsp:cNvSpPr/>
      </dsp:nvSpPr>
      <dsp:spPr>
        <a:xfrm>
          <a:off x="4237675" y="268445"/>
          <a:ext cx="4080174" cy="4080174"/>
        </a:xfrm>
        <a:prstGeom prst="circularArrow">
          <a:avLst>
            <a:gd name="adj1" fmla="val 2014"/>
            <a:gd name="adj2" fmla="val 241330"/>
            <a:gd name="adj3" fmla="val 20582969"/>
            <a:gd name="adj4" fmla="val 13575321"/>
            <a:gd name="adj5" fmla="val 2349"/>
          </a:avLst>
        </a:prstGeom>
        <a:solidFill>
          <a:srgbClr val="FF0000"/>
        </a:solidFill>
        <a:ln>
          <a:noFill/>
        </a:ln>
        <a:effectLst/>
        <a:scene3d>
          <a:camera prst="isometricOffAxis2Left" zoom="91000"/>
          <a:lightRig rig="threePt" dir="t">
            <a:rot lat="0" lon="0" rev="20640000"/>
          </a:lightRig>
        </a:scene3d>
        <a:sp3d z="-110000">
          <a:bevelT w="40600" h="206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8BA2AC-9F84-4D32-BC28-3901B4A2E822}">
      <dsp:nvSpPr>
        <dsp:cNvPr id="0" name=""/>
        <dsp:cNvSpPr/>
      </dsp:nvSpPr>
      <dsp:spPr>
        <a:xfrm>
          <a:off x="4763877" y="933781"/>
          <a:ext cx="3226564" cy="971205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isometricOffAxis2Left" zoom="91000"/>
          <a:lightRig rig="threePt" dir="t">
            <a:rot lat="0" lon="0" rev="20640000"/>
          </a:lightRig>
        </a:scene3d>
        <a:sp3d extrusionH="50600" prstMaterial="metal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H</a:t>
          </a:r>
          <a:r>
            <a:rPr lang="vi-VN" sz="240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ình thức kiểm soát quyền lực </a:t>
          </a:r>
          <a:r>
            <a:rPr lang="en-US" sz="240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n</a:t>
          </a:r>
          <a:r>
            <a:rPr lang="vi-VN" sz="240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hà nước</a:t>
          </a:r>
          <a:endParaRPr lang="en-US" sz="2400" kern="1200" spc="-150"/>
        </a:p>
      </dsp:txBody>
      <dsp:txXfrm>
        <a:off x="4792323" y="962227"/>
        <a:ext cx="3169672" cy="914313"/>
      </dsp:txXfrm>
    </dsp:sp>
    <dsp:sp modelId="{972D1FA7-5DB2-474B-B998-3CB1E0D588C7}">
      <dsp:nvSpPr>
        <dsp:cNvPr id="0" name=""/>
        <dsp:cNvSpPr/>
      </dsp:nvSpPr>
      <dsp:spPr>
        <a:xfrm>
          <a:off x="8255599" y="1061006"/>
          <a:ext cx="3324523" cy="4967482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  <a:alpha val="9000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cene3d>
          <a:camera prst="isometricOffAxis2Left" zoom="91000"/>
          <a:lightRig rig="threePt" dir="t">
            <a:rot lat="0" lon="0" rev="20640000"/>
          </a:lightRig>
        </a:scene3d>
        <a:sp3d>
          <a:bevelT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b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vi-VN" sz="20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Nhân dân là chủ thể tối cao của quyền lực </a:t>
          </a:r>
          <a:r>
            <a:rPr lang="en-US" sz="20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0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nước, vì thế, nhân dân có quyền kiểm soát quyền lực </a:t>
          </a:r>
          <a:r>
            <a:rPr lang="en-US" sz="20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</a:t>
          </a:r>
          <a:r>
            <a:rPr lang="vi-VN" sz="2000" kern="1200" spc="-15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hà nước.</a:t>
          </a:r>
          <a:endParaRPr lang="en-US" sz="2000" kern="1200" spc="-150"/>
        </a:p>
      </dsp:txBody>
      <dsp:txXfrm>
        <a:off x="8352971" y="1158378"/>
        <a:ext cx="3129779" cy="3708278"/>
      </dsp:txXfrm>
    </dsp:sp>
    <dsp:sp modelId="{3E2AC2FE-3170-4ED9-BE9C-B43E12478243}">
      <dsp:nvSpPr>
        <dsp:cNvPr id="0" name=""/>
        <dsp:cNvSpPr/>
      </dsp:nvSpPr>
      <dsp:spPr>
        <a:xfrm>
          <a:off x="8764236" y="5208283"/>
          <a:ext cx="3226564" cy="971205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isometricOffAxis2Left" zoom="91000"/>
          <a:lightRig rig="threePt" dir="t">
            <a:rot lat="0" lon="0" rev="20640000"/>
          </a:lightRig>
        </a:scene3d>
        <a:sp3d extrusionH="50600" prstMaterial="metal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P</a:t>
          </a:r>
          <a:r>
            <a:rPr lang="vi-VN" sz="2400" kern="1200" spc="-15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hát huy vai trò kiểm soát quyền lực của nhân dân</a:t>
          </a:r>
          <a:endParaRPr lang="en-US" sz="2400" kern="1200" spc="-150"/>
        </a:p>
      </dsp:txBody>
      <dsp:txXfrm>
        <a:off x="8792682" y="5236729"/>
        <a:ext cx="3169672" cy="9143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7A4A9-C03C-4872-9714-80ED49A0EE9A}">
      <dsp:nvSpPr>
        <dsp:cNvPr id="0" name=""/>
        <dsp:cNvSpPr/>
      </dsp:nvSpPr>
      <dsp:spPr>
        <a:xfrm>
          <a:off x="3043621" y="4086002"/>
          <a:ext cx="2886211" cy="248841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9370" rIns="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b="1" kern="1200"/>
            <a:t>Tham ô, 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b="1" kern="1200"/>
            <a:t>Lãng phí,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b="1" kern="1200"/>
            <a:t>Quan liêu</a:t>
          </a:r>
          <a:endParaRPr lang="en-US" sz="3100" kern="1200"/>
        </a:p>
      </dsp:txBody>
      <dsp:txXfrm>
        <a:off x="3491507" y="4472158"/>
        <a:ext cx="1990439" cy="1716105"/>
      </dsp:txXfrm>
    </dsp:sp>
    <dsp:sp modelId="{D92D8327-31E4-4C7A-9F78-E32EB1B9E7D0}">
      <dsp:nvSpPr>
        <dsp:cNvPr id="0" name=""/>
        <dsp:cNvSpPr/>
      </dsp:nvSpPr>
      <dsp:spPr>
        <a:xfrm>
          <a:off x="3118601" y="5184587"/>
          <a:ext cx="337923" cy="2912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F218E-917A-4A6B-93CA-48E54F4D8ABC}">
      <dsp:nvSpPr>
        <dsp:cNvPr id="0" name=""/>
        <dsp:cNvSpPr/>
      </dsp:nvSpPr>
      <dsp:spPr>
        <a:xfrm>
          <a:off x="443175" y="2745416"/>
          <a:ext cx="3095375" cy="24884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FCE55C-364A-4F1B-815A-0FBC2A8F0383}">
      <dsp:nvSpPr>
        <dsp:cNvPr id="0" name=""/>
        <dsp:cNvSpPr/>
      </dsp:nvSpPr>
      <dsp:spPr>
        <a:xfrm>
          <a:off x="2541358" y="4909119"/>
          <a:ext cx="337923" cy="2912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DC1A6C-FC3B-481D-93DD-4ACBB2BD07EE}">
      <dsp:nvSpPr>
        <dsp:cNvPr id="0" name=""/>
        <dsp:cNvSpPr/>
      </dsp:nvSpPr>
      <dsp:spPr>
        <a:xfrm>
          <a:off x="5502550" y="2719837"/>
          <a:ext cx="2886211" cy="248841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9370" rIns="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b="1" kern="1200"/>
            <a:t>Tư túng, chia rẽ, kiêu ngạo</a:t>
          </a:r>
          <a:endParaRPr lang="en-US" sz="3100" kern="1200"/>
        </a:p>
      </dsp:txBody>
      <dsp:txXfrm>
        <a:off x="5950436" y="3105993"/>
        <a:ext cx="1990439" cy="1716105"/>
      </dsp:txXfrm>
    </dsp:sp>
    <dsp:sp modelId="{7C42B9CE-7A27-45A6-B727-E8CE9CFDB676}">
      <dsp:nvSpPr>
        <dsp:cNvPr id="0" name=""/>
        <dsp:cNvSpPr/>
      </dsp:nvSpPr>
      <dsp:spPr>
        <a:xfrm>
          <a:off x="7475651" y="4876904"/>
          <a:ext cx="337923" cy="2912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4704AB-41CE-4080-80A2-68B3D0B317B0}">
      <dsp:nvSpPr>
        <dsp:cNvPr id="0" name=""/>
        <dsp:cNvSpPr/>
      </dsp:nvSpPr>
      <dsp:spPr>
        <a:xfrm>
          <a:off x="7967584" y="3960834"/>
          <a:ext cx="3589321" cy="24884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9000" r="-9000"/>
          </a:stretch>
        </a:blip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F289DD-7620-4295-B2EB-027AC83E7DD7}">
      <dsp:nvSpPr>
        <dsp:cNvPr id="0" name=""/>
        <dsp:cNvSpPr/>
      </dsp:nvSpPr>
      <dsp:spPr>
        <a:xfrm>
          <a:off x="8036459" y="5184587"/>
          <a:ext cx="337923" cy="2912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82AFA3-6FE1-47AC-9CE9-9C8A4CAAC7D9}">
      <dsp:nvSpPr>
        <dsp:cNvPr id="0" name=""/>
        <dsp:cNvSpPr/>
      </dsp:nvSpPr>
      <dsp:spPr>
        <a:xfrm>
          <a:off x="3043621" y="1359590"/>
          <a:ext cx="2886211" cy="248841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9370" rIns="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b="1" kern="1200"/>
            <a:t>Đặc quyền,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b="1" kern="1200"/>
            <a:t>Đặc lợi</a:t>
          </a:r>
          <a:endParaRPr lang="en-US" sz="3100" kern="1200"/>
        </a:p>
      </dsp:txBody>
      <dsp:txXfrm>
        <a:off x="3491507" y="1745746"/>
        <a:ext cx="1990439" cy="1716105"/>
      </dsp:txXfrm>
    </dsp:sp>
    <dsp:sp modelId="{46FEC123-B3C7-4620-8DAF-8F24C7D73E30}">
      <dsp:nvSpPr>
        <dsp:cNvPr id="0" name=""/>
        <dsp:cNvSpPr/>
      </dsp:nvSpPr>
      <dsp:spPr>
        <a:xfrm>
          <a:off x="5000288" y="1413500"/>
          <a:ext cx="337923" cy="2912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888E93-EBBC-48A0-9833-6CC313B1046E}">
      <dsp:nvSpPr>
        <dsp:cNvPr id="0" name=""/>
        <dsp:cNvSpPr/>
      </dsp:nvSpPr>
      <dsp:spPr>
        <a:xfrm>
          <a:off x="5419990" y="42278"/>
          <a:ext cx="3984271" cy="2488417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86B679-AD28-4E3B-AFCE-BF34A7B2A312}">
      <dsp:nvSpPr>
        <dsp:cNvPr id="0" name=""/>
        <dsp:cNvSpPr/>
      </dsp:nvSpPr>
      <dsp:spPr>
        <a:xfrm>
          <a:off x="5587801" y="1092668"/>
          <a:ext cx="337923" cy="2912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41B44-5ECB-4782-801D-94C5070107A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82895-B6A9-4C05-B5B3-1C3B7E18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629e7e5b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4629e7e5b_3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66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D99-1F3D-57A2-3287-218F3C6D5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3D11D-661D-440E-F417-5CFC2F47D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82F67-426B-AA91-3DBE-2258C94A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1771B-8505-639B-6CC4-5B566DC7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824A0-A6CE-1FB3-2310-FD65B59E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4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C96D-2B54-2C72-E89E-2C4A32CA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5F071-F0AF-6679-7258-02A98445A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E4759-1AAA-26E9-167C-11EC3621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8154E-2179-416A-865A-5BAB31B3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9C17E-8B48-96A9-6278-8DA533B7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860AA-15B7-4D8A-B059-DA5848B37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4C54C-7746-C784-7D2C-773EE11AE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C1C91-28DF-06F7-DE77-B4ECCBCB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2D9C-0610-95F2-CE81-EE0CD45C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8C93C-D045-0424-59D6-7E5FBCFC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27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" descr="Death_to_stock_communicate_hands_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733" y="1326733"/>
            <a:ext cx="1383600" cy="13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 descr="DeathtoStock_Simplify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33" y="4087634"/>
            <a:ext cx="2770367" cy="277036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/>
          <p:nvPr/>
        </p:nvSpPr>
        <p:spPr>
          <a:xfrm>
            <a:off x="10810393" y="4146816"/>
            <a:ext cx="1383600" cy="138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8" name="Google Shape;68;p4" descr="DeathtoStock_Wired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6701" y="1383601"/>
            <a:ext cx="2779300" cy="27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3868500" y="2882400"/>
            <a:ext cx="4455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algn="ctr" rtl="0">
              <a:spcBef>
                <a:spcPts val="80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1pPr>
            <a:lvl2pPr marL="1219170" lvl="1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□"/>
              <a:defRPr i="1">
                <a:latin typeface="Arvo"/>
                <a:ea typeface="Arvo"/>
                <a:cs typeface="Arvo"/>
                <a:sym typeface="Arvo"/>
              </a:defRPr>
            </a:lvl2pPr>
            <a:lvl3pPr marL="1828754" lvl="2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3pPr>
            <a:lvl4pPr marL="2438339" lvl="3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4pPr>
            <a:lvl5pPr marL="3047924" lvl="4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5pPr>
            <a:lvl6pPr marL="3657509" lvl="5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6pPr>
            <a:lvl7pPr marL="4267093" lvl="6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●"/>
              <a:defRPr i="1">
                <a:latin typeface="Arvo"/>
                <a:ea typeface="Arvo"/>
                <a:cs typeface="Arvo"/>
                <a:sym typeface="Arvo"/>
              </a:defRPr>
            </a:lvl7pPr>
            <a:lvl8pPr marL="4876678" lvl="7" indent="-440256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9426697" y="1383601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9426697" y="56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>
            <a:off x="8735097" y="-12"/>
            <a:ext cx="691600" cy="69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>
            <a:off x="10810304" y="4162888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 flipH="1">
            <a:off x="1376969" y="1326740"/>
            <a:ext cx="1383600" cy="1383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 flipH="1">
            <a:off x="-4659" y="2710349"/>
            <a:ext cx="1383600" cy="1383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 flipH="1">
            <a:off x="1376969" y="4087635"/>
            <a:ext cx="1383600" cy="1383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 flipH="1">
            <a:off x="2760571" y="6166388"/>
            <a:ext cx="691600" cy="691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/>
          <p:nvPr/>
        </p:nvSpPr>
        <p:spPr>
          <a:xfrm flipH="1">
            <a:off x="2068979" y="2018721"/>
            <a:ext cx="691600" cy="691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9" name="Google Shape;79;p4" descr="Death_to_stock_communicate_hands_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0313" y="-6"/>
            <a:ext cx="1383753" cy="1383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4"/>
          <p:cNvGrpSpPr/>
          <p:nvPr/>
        </p:nvGrpSpPr>
        <p:grpSpPr>
          <a:xfrm>
            <a:off x="1746843" y="4441899"/>
            <a:ext cx="643853" cy="675071"/>
            <a:chOff x="5961125" y="1623900"/>
            <a:chExt cx="427450" cy="448175"/>
          </a:xfrm>
        </p:grpSpPr>
        <p:sp>
          <p:nvSpPr>
            <p:cNvPr id="81" name="Google Shape;81;p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4"/>
          <p:cNvSpPr/>
          <p:nvPr/>
        </p:nvSpPr>
        <p:spPr>
          <a:xfrm>
            <a:off x="9798733" y="1755632"/>
            <a:ext cx="639531" cy="63953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 txBox="1">
            <a:spLocks noGrp="1"/>
          </p:cNvSpPr>
          <p:nvPr>
            <p:ph type="sldNum" idx="12"/>
          </p:nvPr>
        </p:nvSpPr>
        <p:spPr>
          <a:xfrm>
            <a:off x="5750200" y="6166400"/>
            <a:ext cx="691600" cy="6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333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7000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56FA38-831B-420D-8F8E-A96099F53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2867" y="69511"/>
            <a:ext cx="1493120" cy="4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5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1368-BF0C-1CA1-7058-BAF0A891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EA79-3731-8EBA-46D0-EB822923F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23D7C-FE64-9837-C187-899B139A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0D481-42BB-5AC6-295E-8987CF57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5CEB1-FB69-D90B-D42C-2EC24D06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97C2-0DC1-6F62-D7BF-426EDB41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003D-E21D-0103-7D53-2287B5776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2217B-093B-60F0-7D05-283DA3C1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024E-7660-6BF6-9C15-896CFF2F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2E463-A980-8974-AB90-229017C4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1F1A-F32B-01CC-1493-ADF7A495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CFBA-6011-AC54-76E9-34F944C4F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B6FAE-82A9-3E4A-79B7-CB7EC5ED7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C3316-1F5B-0F6F-897E-DD248F73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F944A-A358-42DB-9440-E2CF3F46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4733A-12B6-7800-60A3-10CBB51A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1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92BD-5E85-EE25-74FD-91DF7544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DB31F-6050-2D66-D251-C4962EAE6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D0B0B-CDC2-9536-BB7E-60B5A5335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8D8DD-B1F9-EAE3-4EA4-61CD23636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2CFCD-22DD-3D3C-19C4-1B9AD5C0B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027C2-5411-E35A-CA77-E9ED1EBF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47D444-E01C-E050-4707-A2C80DB7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96B96-96E6-28A9-2EBE-B5966E74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0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E463-7FB4-19D7-DDB7-60C4BED7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35299-A12E-4AC5-7CB5-D919F61CA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65E28-F9A3-5B22-E215-BABF5B28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0342C-4F2A-9118-66AA-CC2291E2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0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BBE6E-FCF9-AAF5-2F35-FE03E0E6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27662-927E-9D80-824A-EEAEBE79F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9FC93-97CC-3668-9BD9-6CA3907B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153F-F015-6552-88A2-95C0F201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A4CB3-92EC-C8AE-D114-F943E2918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1AFBC-7965-E6C4-8792-1D7D4B965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4DF2A-E162-7A6A-C2D1-567A5BD8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9FCB8-2809-1E73-9BE6-B7B4F9CC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9D26E-67AE-E132-CCE0-671C54E2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B436-F302-AF2F-18BD-908E5DB4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C435F-459A-74CD-F698-B49964437E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4A872-9835-A27D-4617-D689EBA6E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DFD75-E96C-76FE-EBB2-35C2A20B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90615-8EA5-9857-82E6-3E33CE6A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553E-6178-990A-59DA-7EB79751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CE858-E683-E177-4023-9A3889154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ED138-9BC4-E9B1-7082-3A1F4DF40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D198C-13E4-8DDD-60CA-7A65D2F7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E5E00-863C-4581-B3B7-3BAB54A264C3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702E-7B88-9A1B-FE50-320C947C6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0A148-AC34-9583-7118-FBC33BCCC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5FFAD-3054-45B2-A66D-CF6C26A55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5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microsoft.com/office/2017/06/relationships/model3d" Target="../media/model3d3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17/06/relationships/model3d" Target="../media/model3d4.glb"/><Relationship Id="rId7" Type="http://schemas.microsoft.com/office/2017/06/relationships/model3d" Target="../media/model3d6.glb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17/06/relationships/model3d" Target="../media/model3d5.glb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2D50631-247F-6D66-86B0-097948803DAF}"/>
              </a:ext>
            </a:extLst>
          </p:cNvPr>
          <p:cNvSpPr/>
          <p:nvPr/>
        </p:nvSpPr>
        <p:spPr>
          <a:xfrm>
            <a:off x="-593123" y="963827"/>
            <a:ext cx="12785124" cy="469556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0;p28"/>
          <p:cNvSpPr txBox="1">
            <a:spLocks/>
          </p:cNvSpPr>
          <p:nvPr/>
        </p:nvSpPr>
        <p:spPr>
          <a:xfrm>
            <a:off x="3632886" y="3002693"/>
            <a:ext cx="6623222" cy="1090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  <a:buSzPts val="5000"/>
            </a:pPr>
            <a:endParaRPr lang="vi-VN" sz="3200" dirty="0">
              <a:solidFill>
                <a:srgbClr val="FF0000"/>
              </a:solidFill>
              <a:latin typeface="NewCentury-Narrow" panose="020B0500000000000000" pitchFamily="34" charset="0"/>
              <a:ea typeface="NewCentury-Narrow" panose="020B0500000000000000" pitchFamily="34" charset="0"/>
              <a:cs typeface="NewCentury-Narrow" panose="020B0500000000000000" pitchFamily="34" charset="0"/>
              <a:sym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68CBBF-9C3C-A5F9-A80D-C87C8C82463D}"/>
              </a:ext>
            </a:extLst>
          </p:cNvPr>
          <p:cNvSpPr/>
          <p:nvPr/>
        </p:nvSpPr>
        <p:spPr>
          <a:xfrm>
            <a:off x="1" y="1"/>
            <a:ext cx="9811264" cy="2324574"/>
          </a:xfrm>
          <a:prstGeom prst="roundRect">
            <a:avLst/>
          </a:prstGeom>
          <a:solidFill>
            <a:schemeClr val="accent5">
              <a:lumMod val="40000"/>
              <a:lumOff val="60000"/>
              <a:alpha val="63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233F2208-D146-3FFC-F2A3-43AEE982AF77}"/>
              </a:ext>
            </a:extLst>
          </p:cNvPr>
          <p:cNvSpPr txBox="1">
            <a:spLocks/>
          </p:cNvSpPr>
          <p:nvPr/>
        </p:nvSpPr>
        <p:spPr>
          <a:xfrm>
            <a:off x="-86497" y="358815"/>
            <a:ext cx="9514702" cy="18482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99490" marR="816610" algn="ctr">
              <a:lnSpc>
                <a:spcPct val="115000"/>
              </a:lnSpc>
              <a:spcBef>
                <a:spcPts val="0"/>
              </a:spcBef>
            </a:pPr>
            <a:r>
              <a:rPr lang="en-US" sz="2600" b="1">
                <a:solidFill>
                  <a:srgbClr val="FF0000"/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</a:rPr>
              <a:t>Chương 4</a:t>
            </a:r>
          </a:p>
          <a:p>
            <a:pPr marL="999490" marR="816610" algn="ctr">
              <a:lnSpc>
                <a:spcPct val="115000"/>
              </a:lnSpc>
              <a:spcBef>
                <a:spcPts val="0"/>
              </a:spcBef>
            </a:pPr>
            <a:r>
              <a:rPr lang="vi-VN" sz="2600">
                <a:solidFill>
                  <a:srgbClr val="FF0000"/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  <a:sym typeface="Open Sans"/>
              </a:rPr>
              <a:t>Tư Tưởng Hồ Chí Minh</a:t>
            </a:r>
            <a:r>
              <a:rPr lang="en-US" sz="2600">
                <a:solidFill>
                  <a:srgbClr val="FF0000"/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  <a:sym typeface="Open Sans"/>
              </a:rPr>
              <a:t> </a:t>
            </a:r>
            <a:r>
              <a:rPr lang="vi-VN" sz="2600">
                <a:solidFill>
                  <a:srgbClr val="FF0000"/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  <a:sym typeface="Open Sans"/>
              </a:rPr>
              <a:t>Về Đảng Cộng Sản Việt Nam </a:t>
            </a:r>
            <a:endParaRPr lang="en-US" sz="2600">
              <a:solidFill>
                <a:srgbClr val="FF0000"/>
              </a:solidFill>
              <a:latin typeface="NewCentury-Narrow" panose="020B0500000000000000" pitchFamily="34" charset="0"/>
              <a:ea typeface="NewCentury-Narrow" panose="020B0500000000000000" pitchFamily="34" charset="0"/>
              <a:cs typeface="NewCentury-Narrow" panose="020B0500000000000000" pitchFamily="34" charset="0"/>
              <a:sym typeface="Open Sans"/>
            </a:endParaRPr>
          </a:p>
          <a:p>
            <a:pPr marL="999490" marR="816610" algn="ctr">
              <a:lnSpc>
                <a:spcPct val="115000"/>
              </a:lnSpc>
              <a:spcBef>
                <a:spcPts val="0"/>
              </a:spcBef>
            </a:pPr>
            <a:r>
              <a:rPr lang="vi-VN" sz="2600" kern="0">
                <a:solidFill>
                  <a:srgbClr val="FF0000"/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</a:rPr>
              <a:t>Và Nhà Nước Của Nhân Dân, Do Nhân Dân, Vì Nhân</a:t>
            </a:r>
            <a:r>
              <a:rPr lang="en-US" sz="2600" kern="0">
                <a:solidFill>
                  <a:srgbClr val="FF0000"/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</a:rPr>
              <a:t> </a:t>
            </a:r>
            <a:r>
              <a:rPr lang="vi-VN" sz="2600" kern="0">
                <a:solidFill>
                  <a:srgbClr val="FF0000"/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</a:rPr>
              <a:t>Dân</a:t>
            </a:r>
            <a:r>
              <a:rPr lang="en-US" sz="2600" kern="0">
                <a:solidFill>
                  <a:srgbClr val="FF0000"/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</a:rPr>
              <a:t> (tiếp)</a:t>
            </a:r>
            <a:endParaRPr lang="en-US" sz="2600">
              <a:solidFill>
                <a:srgbClr val="FF0000"/>
              </a:solidFill>
              <a:latin typeface="NewCentury-Narrow" panose="020B0500000000000000" pitchFamily="34" charset="0"/>
              <a:ea typeface="NewCentury-Narrow" panose="020B0500000000000000" pitchFamily="34" charset="0"/>
              <a:cs typeface="NewCentury-Narrow" panose="020B0500000000000000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0E1A5A-0A37-6D7C-C136-908B61AF1BB8}"/>
              </a:ext>
            </a:extLst>
          </p:cNvPr>
          <p:cNvSpPr/>
          <p:nvPr/>
        </p:nvSpPr>
        <p:spPr>
          <a:xfrm>
            <a:off x="2363134" y="3156594"/>
            <a:ext cx="8374888" cy="1221236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tx1"/>
                </a:solidFill>
                <a:latin typeface="ZapfChancery-Medium" panose="00000400000000000000" pitchFamily="2" charset="0"/>
                <a:ea typeface="ZapfChancery-Medium" panose="00000400000000000000" pitchFamily="2" charset="0"/>
                <a:cs typeface="ZapfChancery-Medium" panose="00000400000000000000" pitchFamily="2" charset="0"/>
                <a:sym typeface="Work Sans Medium"/>
              </a:rPr>
              <a:t>Mục tiêu</a:t>
            </a:r>
          </a:p>
          <a:p>
            <a:pPr algn="just"/>
            <a:r>
              <a:rPr lang="en">
                <a:solidFill>
                  <a:schemeClr val="tx1"/>
                </a:solidFill>
                <a:latin typeface="ZapfChancery-Medium" panose="00000400000000000000" pitchFamily="2" charset="0"/>
                <a:ea typeface="ZapfChancery-Medium" panose="00000400000000000000" pitchFamily="2" charset="0"/>
                <a:cs typeface="ZapfChancery-Medium" panose="00000400000000000000" pitchFamily="2" charset="0"/>
              </a:rPr>
              <a:t>Chương 4 sẽ </a:t>
            </a:r>
            <a:r>
              <a:rPr lang="vi-VN">
                <a:solidFill>
                  <a:schemeClr val="tx1"/>
                </a:solidFill>
                <a:latin typeface="ZapfChancery-Medium" panose="00000400000000000000" pitchFamily="2" charset="0"/>
                <a:ea typeface="ZapfChancery-Medium" panose="00000400000000000000" pitchFamily="2" charset="0"/>
                <a:cs typeface="ZapfChancery-Medium" panose="00000400000000000000" pitchFamily="2" charset="0"/>
              </a:rPr>
              <a:t>kiến thức cơ bản tư tưởng Hồ Chí Minh về Đảng Cộng sản Việt Nam và về Nhà nước Việt Nam Dân chủ Cộng hoà – Nhà nước của dân, do dân, vì dân.</a:t>
            </a:r>
            <a:endParaRPr lang="vi-VN">
              <a:latin typeface="ZapfChancery-Medium" panose="00000400000000000000" pitchFamily="2" charset="0"/>
              <a:ea typeface="ZapfChancery-Medium" panose="00000400000000000000" pitchFamily="2" charset="0"/>
              <a:cs typeface="ZapfChancery-Medium" panose="000004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hecklist">
                <a:extLst>
                  <a:ext uri="{FF2B5EF4-FFF2-40B4-BE49-F238E27FC236}">
                    <a16:creationId xmlns:a16="http://schemas.microsoft.com/office/drawing/2014/main" id="{76FF5762-8EEF-B2C3-AF7A-E1DD1520DF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54257">
              <a:off x="-145773" y="1763055"/>
              <a:ext cx="2218649" cy="2313870"/>
            </p:xfrm>
            <a:graphic>
              <a:graphicData uri="http://schemas.microsoft.com/office/drawing/2017/model3d">
                <am3d:model3d r:embed="rId3">
                  <am3d:spPr>
                    <a:xfrm rot="1154257">
                      <a:off x="0" y="0"/>
                      <a:ext cx="2218649" cy="2313870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1596457" ay="1148445" az="55965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471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hecklist">
                <a:extLst>
                  <a:ext uri="{FF2B5EF4-FFF2-40B4-BE49-F238E27FC236}">
                    <a16:creationId xmlns:a16="http://schemas.microsoft.com/office/drawing/2014/main" id="{76FF5762-8EEF-B2C3-AF7A-E1DD1520DF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54257">
                <a:off x="-145773" y="1763055"/>
                <a:ext cx="2218649" cy="231387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4310A6-F4E4-826C-A17C-99C44627D9C0}"/>
              </a:ext>
            </a:extLst>
          </p:cNvPr>
          <p:cNvSpPr/>
          <p:nvPr/>
        </p:nvSpPr>
        <p:spPr>
          <a:xfrm>
            <a:off x="4559643" y="4970265"/>
            <a:ext cx="6810494" cy="1570692"/>
          </a:xfrm>
          <a:prstGeom prst="roundRect">
            <a:avLst>
              <a:gd name="adj" fmla="val 5653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27000" indent="0">
              <a:buNone/>
            </a:pPr>
            <a:r>
              <a:rPr lang="en-US" sz="1600" b="1" u="sng" kern="0">
                <a:solidFill>
                  <a:schemeClr val="accent1">
                    <a:lumMod val="50000"/>
                  </a:schemeClr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</a:rPr>
              <a:t>Cấu trúc</a:t>
            </a:r>
          </a:p>
          <a:p>
            <a:pPr algn="just"/>
            <a:r>
              <a:rPr lang="vi-VN" sz="1600" b="1" spc="-150">
                <a:solidFill>
                  <a:schemeClr val="accent1">
                    <a:lumMod val="50000"/>
                  </a:schemeClr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</a:rPr>
              <a:t>.1. Tư tưởng Hồ Chí Minh về Đảng Cộng sản Việt Nam</a:t>
            </a:r>
          </a:p>
          <a:p>
            <a:pPr algn="just"/>
            <a:r>
              <a:rPr lang="vi-VN" sz="1600" b="1" spc="-150">
                <a:solidFill>
                  <a:schemeClr val="accent1">
                    <a:lumMod val="50000"/>
                  </a:schemeClr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</a:rPr>
              <a:t>4.2. Tư tưởng Hồ Chí Minh về nhà nước của nhân dân, do nhân dân và vì nhân dân</a:t>
            </a:r>
          </a:p>
          <a:p>
            <a:pPr algn="just"/>
            <a:r>
              <a:rPr lang="vi-VN" sz="1600" b="1" spc="-150">
                <a:solidFill>
                  <a:schemeClr val="accent1">
                    <a:lumMod val="50000"/>
                  </a:schemeClr>
                </a:solidFill>
                <a:latin typeface="NewCentury-Narrow" panose="020B0500000000000000" pitchFamily="34" charset="0"/>
                <a:ea typeface="NewCentury-Narrow" panose="020B0500000000000000" pitchFamily="34" charset="0"/>
                <a:cs typeface="NewCentury-Narrow" panose="020B0500000000000000" pitchFamily="34" charset="0"/>
              </a:rPr>
              <a:t>4.3. Vận dụng tư tưởng Hồ Chí Minh vào công tác xây dựng Đảng và xây dựng nhà nước</a:t>
            </a:r>
            <a:endParaRPr lang="en-US" sz="1600" b="1" spc="-150">
              <a:solidFill>
                <a:schemeClr val="accent1">
                  <a:lumMod val="50000"/>
                </a:schemeClr>
              </a:solidFill>
              <a:latin typeface="NewCentury-Narrow" panose="020B0500000000000000" pitchFamily="34" charset="0"/>
              <a:ea typeface="NewCentury-Narrow" panose="020B0500000000000000" pitchFamily="34" charset="0"/>
              <a:cs typeface="NewCentury-Narrow" panose="020B0500000000000000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Content Placeholder 3" descr="Corner Pylon">
                <a:extLst>
                  <a:ext uri="{FF2B5EF4-FFF2-40B4-BE49-F238E27FC236}">
                    <a16:creationId xmlns:a16="http://schemas.microsoft.com/office/drawing/2014/main" id="{FFF752A0-8EBA-2AFC-A02B-355C82DA8D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9592" y="4547413"/>
              <a:ext cx="1140478" cy="220492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40478" cy="2204923"/>
                    </a:xfrm>
                    <a:prstGeom prst="rect">
                      <a:avLst/>
                    </a:prstGeom>
                  </am3d:spPr>
                  <am3d:camera>
                    <am3d:pos x="0" y="0" z="510772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63528" d="1000000"/>
                    <am3d:preTrans dx="-3346042" dy="-17964432" dz="-537"/>
                    <am3d:scale>
                      <am3d:sx n="1000000" d="1000000"/>
                      <am3d:sy n="1000000" d="1000000"/>
                      <am3d:sz n="1000000" d="1000000"/>
                    </am3d:scale>
                    <am3d:rot ax="2908434" ay="-26049" az="-2941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Content Placeholder 3" descr="Corner Pylon">
                <a:extLst>
                  <a:ext uri="{FF2B5EF4-FFF2-40B4-BE49-F238E27FC236}">
                    <a16:creationId xmlns:a16="http://schemas.microsoft.com/office/drawing/2014/main" id="{FFF752A0-8EBA-2AFC-A02B-355C82DA8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9592" y="4547413"/>
                <a:ext cx="1140478" cy="2204923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C:\Users\QUOC HUY\Desktop\Logo_Đại_học_FPT.png">
            <a:extLst>
              <a:ext uri="{FF2B5EF4-FFF2-40B4-BE49-F238E27FC236}">
                <a16:creationId xmlns:a16="http://schemas.microsoft.com/office/drawing/2014/main" id="{B8D50944-73CF-285D-6B6D-340177440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116" y="0"/>
            <a:ext cx="1744884" cy="83967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34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3914B39F-D23A-4B9E-B980-932D32F81F9A}"/>
              </a:ext>
            </a:extLst>
          </p:cNvPr>
          <p:cNvSpPr txBox="1">
            <a:spLocks/>
          </p:cNvSpPr>
          <p:nvPr/>
        </p:nvSpPr>
        <p:spPr>
          <a:xfrm>
            <a:off x="3078866" y="1987660"/>
            <a:ext cx="6378520" cy="21297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4.2. </a:t>
            </a:r>
            <a:r>
              <a:rPr lang="vi-VN" sz="3200" spc="-15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Tư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tưởng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Hồ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Chí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Minh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về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nhà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nước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của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nhân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dân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, do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nhân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dân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và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vì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nhân</a:t>
            </a:r>
            <a:r>
              <a:rPr lang="en-US" sz="3200" spc="-150" dirty="0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 </a:t>
            </a:r>
            <a:r>
              <a:rPr lang="en-US" sz="3200" spc="-150" dirty="0" err="1">
                <a:solidFill>
                  <a:srgbClr val="FF0000"/>
                </a:solidFill>
                <a:latin typeface="Century" panose="020406040505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Muli"/>
              </a:rPr>
              <a:t>dân</a:t>
            </a:r>
            <a:endParaRPr lang="en-US" sz="3200" spc="-150" dirty="0">
              <a:solidFill>
                <a:srgbClr val="FF0000"/>
              </a:solidFill>
              <a:latin typeface="Century" panose="02040604050505020304" pitchFamily="18" charset="0"/>
              <a:ea typeface="Open Sans" panose="020B0606030504020204" pitchFamily="34" charset="0"/>
              <a:cs typeface="Open Sans" panose="020B0606030504020204" pitchFamily="34" charset="0"/>
              <a:sym typeface="Muli"/>
            </a:endParaRPr>
          </a:p>
        </p:txBody>
      </p:sp>
      <p:sp>
        <p:nvSpPr>
          <p:cNvPr id="4" name="Google Shape;191;p31">
            <a:extLst>
              <a:ext uri="{FF2B5EF4-FFF2-40B4-BE49-F238E27FC236}">
                <a16:creationId xmlns:a16="http://schemas.microsoft.com/office/drawing/2014/main" id="{E43044B4-DDC8-4140-8BCC-3E4DF76344E8}"/>
              </a:ext>
            </a:extLst>
          </p:cNvPr>
          <p:cNvSpPr txBox="1">
            <a:spLocks/>
          </p:cNvSpPr>
          <p:nvPr/>
        </p:nvSpPr>
        <p:spPr>
          <a:xfrm>
            <a:off x="2853890" y="4117402"/>
            <a:ext cx="7558978" cy="147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609585"/>
            <a:r>
              <a:rPr lang="en-US" sz="3200" b="0" spc="-150" dirty="0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4.2.2. </a:t>
            </a:r>
            <a:r>
              <a:rPr lang="en-US" sz="3200" b="0" spc="-150" dirty="0" err="1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Nhà</a:t>
            </a:r>
            <a:r>
              <a:rPr lang="en-US" sz="3200" b="0" spc="-150" dirty="0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 </a:t>
            </a:r>
            <a:r>
              <a:rPr lang="en-US" sz="3200" b="0" spc="-150" dirty="0" err="1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nước</a:t>
            </a:r>
            <a:r>
              <a:rPr lang="en-US" sz="3200" b="0" spc="-150" dirty="0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 </a:t>
            </a:r>
            <a:r>
              <a:rPr lang="en-US" sz="3200" b="0" spc="-150" dirty="0" err="1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trong</a:t>
            </a:r>
            <a:r>
              <a:rPr lang="en-US" sz="3200" b="0" spc="-150" dirty="0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 </a:t>
            </a:r>
            <a:r>
              <a:rPr lang="en-US" sz="3200" b="0" spc="-150" dirty="0" err="1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sạch</a:t>
            </a:r>
            <a:r>
              <a:rPr lang="en-US" sz="3200" b="0" spc="-150" dirty="0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 </a:t>
            </a:r>
            <a:r>
              <a:rPr lang="en-US" sz="3200" b="0" spc="-150" dirty="0" err="1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vững</a:t>
            </a:r>
            <a:r>
              <a:rPr lang="en-US" sz="3200" b="0" spc="-150" dirty="0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 </a:t>
            </a:r>
            <a:r>
              <a:rPr lang="en-US" sz="3200" b="0" spc="-150" dirty="0" err="1">
                <a:solidFill>
                  <a:srgbClr val="FF0000"/>
                </a:solidFill>
                <a:latin typeface="Century" panose="02040604050505020304" pitchFamily="18" charset="0"/>
                <a:ea typeface="Times"/>
                <a:cs typeface="Times"/>
                <a:sym typeface="Times"/>
              </a:rPr>
              <a:t>mạnh</a:t>
            </a:r>
            <a:endParaRPr lang="vi-VN" sz="3200" b="0" spc="-150" dirty="0">
              <a:solidFill>
                <a:srgbClr val="FF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" name="Picture 2" descr="C:\Users\QUOC HUY\Desktop\Logo_Đại_học_FPT.png">
            <a:extLst>
              <a:ext uri="{FF2B5EF4-FFF2-40B4-BE49-F238E27FC236}">
                <a16:creationId xmlns:a16="http://schemas.microsoft.com/office/drawing/2014/main" id="{351837CF-75AA-F45E-5877-B78ED669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215" y="51578"/>
            <a:ext cx="1744884" cy="8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50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3576A85-DA97-C21E-CC9C-0755D447C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312447"/>
              </p:ext>
            </p:extLst>
          </p:nvPr>
        </p:nvGraphicFramePr>
        <p:xfrm>
          <a:off x="34726" y="-11574"/>
          <a:ext cx="11995230" cy="7089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783E4671-6B88-421A-8111-914C6132B150}"/>
              </a:ext>
            </a:extLst>
          </p:cNvPr>
          <p:cNvSpPr txBox="1"/>
          <p:nvPr/>
        </p:nvSpPr>
        <p:spPr>
          <a:xfrm>
            <a:off x="428166" y="196767"/>
            <a:ext cx="612648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585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2400" b="1" i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 Kiểm soát quyền lực nhà nước</a:t>
            </a:r>
            <a:endParaRPr lang="en-US" sz="2400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Hovering hot air balloons">
                <a:extLst>
                  <a:ext uri="{FF2B5EF4-FFF2-40B4-BE49-F238E27FC236}">
                    <a16:creationId xmlns:a16="http://schemas.microsoft.com/office/drawing/2014/main" id="{2346DD1B-47CF-E520-CADC-FB9A967742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026785"/>
                  </p:ext>
                </p:extLst>
              </p:nvPr>
            </p:nvGraphicFramePr>
            <p:xfrm>
              <a:off x="8391646" y="196766"/>
              <a:ext cx="3734281" cy="302099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34281" cy="3020995"/>
                    </a:xfrm>
                    <a:prstGeom prst="rect">
                      <a:avLst/>
                    </a:prstGeom>
                  </am3d:spPr>
                  <am3d:camera>
                    <am3d:pos x="0" y="0" z="789278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5628" d="1000000"/>
                    <am3d:preTrans dx="-4593846" dy="-22111189" dz="-476782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19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2632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Hovering hot air balloons">
                <a:extLst>
                  <a:ext uri="{FF2B5EF4-FFF2-40B4-BE49-F238E27FC236}">
                    <a16:creationId xmlns:a16="http://schemas.microsoft.com/office/drawing/2014/main" id="{2346DD1B-47CF-E520-CADC-FB9A967742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1646" y="196766"/>
                <a:ext cx="3734281" cy="302099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C:\Users\QUOC HUY\Desktop\Logo_Đại_học_FPT.png">
            <a:extLst>
              <a:ext uri="{FF2B5EF4-FFF2-40B4-BE49-F238E27FC236}">
                <a16:creationId xmlns:a16="http://schemas.microsoft.com/office/drawing/2014/main" id="{BB431776-3D67-8ACD-2BBC-14A2895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365" y="16853"/>
            <a:ext cx="1744884" cy="83967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1880D0F-9CB5-EEE8-F217-3B24B38545AF}"/>
              </a:ext>
            </a:extLst>
          </p:cNvPr>
          <p:cNvGrpSpPr/>
          <p:nvPr/>
        </p:nvGrpSpPr>
        <p:grpSpPr>
          <a:xfrm>
            <a:off x="-578363" y="4027012"/>
            <a:ext cx="3341040" cy="2723920"/>
            <a:chOff x="-633627" y="4016416"/>
            <a:chExt cx="4002918" cy="27239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98859EA-5D57-F702-5B28-25151C34C80C}"/>
                </a:ext>
              </a:extLst>
            </p:cNvPr>
            <p:cNvSpPr/>
            <p:nvPr/>
          </p:nvSpPr>
          <p:spPr>
            <a:xfrm>
              <a:off x="302000" y="4761065"/>
              <a:ext cx="3067291" cy="197927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D9B2C1C-0C96-2DE8-99A6-90C13CFE31CA}"/>
                </a:ext>
              </a:extLst>
            </p:cNvPr>
            <p:cNvSpPr/>
            <p:nvPr/>
          </p:nvSpPr>
          <p:spPr>
            <a:xfrm>
              <a:off x="-633627" y="4016416"/>
              <a:ext cx="3067291" cy="234532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  <a:scene3d>
              <a:camera prst="isometricOffAxis2Right"/>
              <a:lightRig rig="threePt" dir="t"/>
            </a:scene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07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193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3C56B2-79D0-7EDD-F54C-E4CAF6BDA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232629"/>
              </p:ext>
            </p:extLst>
          </p:nvPr>
        </p:nvGraphicFramePr>
        <p:xfrm>
          <a:off x="729205" y="34725"/>
          <a:ext cx="11671140" cy="6574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629373" y="312516"/>
            <a:ext cx="3794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i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b, </a:t>
            </a:r>
            <a:r>
              <a:rPr lang="vi-VN" sz="2400" b="1" i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Phòng, chống tiêu </a:t>
            </a:r>
            <a:r>
              <a:rPr lang="vi-VN" sz="2400" b="1" i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cực </a:t>
            </a:r>
            <a:endParaRPr lang="en-US" sz="2400" b="1" i="1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vi-VN" sz="2400" b="1" i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trong </a:t>
            </a:r>
            <a:r>
              <a:rPr lang="vi-VN" sz="2400" b="1" i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Nhà nước</a:t>
            </a:r>
            <a:endParaRPr lang="en-US" sz="3200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030821-2101-487B-6182-0A6609627FAB}"/>
              </a:ext>
            </a:extLst>
          </p:cNvPr>
          <p:cNvSpPr/>
          <p:nvPr/>
        </p:nvSpPr>
        <p:spPr>
          <a:xfrm>
            <a:off x="10023676" y="196770"/>
            <a:ext cx="1967696" cy="1516283"/>
          </a:xfrm>
          <a:custGeom>
            <a:avLst/>
            <a:gdLst>
              <a:gd name="connsiteX0" fmla="*/ 0 w 1967696"/>
              <a:gd name="connsiteY0" fmla="*/ 0 h 1516283"/>
              <a:gd name="connsiteX1" fmla="*/ 1967696 w 1967696"/>
              <a:gd name="connsiteY1" fmla="*/ 11574 h 1516283"/>
              <a:gd name="connsiteX2" fmla="*/ 1956121 w 1967696"/>
              <a:gd name="connsiteY2" fmla="*/ 1516283 h 1516283"/>
              <a:gd name="connsiteX3" fmla="*/ 1956121 w 1967696"/>
              <a:gd name="connsiteY3" fmla="*/ 1516283 h 151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696" h="1516283">
                <a:moveTo>
                  <a:pt x="0" y="0"/>
                </a:moveTo>
                <a:lnTo>
                  <a:pt x="1967696" y="11574"/>
                </a:lnTo>
                <a:cubicBezTo>
                  <a:pt x="1963838" y="513144"/>
                  <a:pt x="1959979" y="1014713"/>
                  <a:pt x="1956121" y="1516283"/>
                </a:cubicBezTo>
                <a:lnTo>
                  <a:pt x="1956121" y="1516283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EDA1B0-1CAE-59D3-EA1C-8896D99E08EB}"/>
              </a:ext>
            </a:extLst>
          </p:cNvPr>
          <p:cNvSpPr/>
          <p:nvPr/>
        </p:nvSpPr>
        <p:spPr>
          <a:xfrm>
            <a:off x="868101" y="1828800"/>
            <a:ext cx="3426107" cy="56716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rgbClr val="00B0F0"/>
                </a:solidFill>
                <a:latin typeface="ZapfChancery-Medium" panose="00000400000000000000" pitchFamily="2" charset="0"/>
                <a:ea typeface="ZapfChancery-Medium" panose="00000400000000000000" pitchFamily="2" charset="0"/>
                <a:cs typeface="ZapfChancery-Medium" panose="00000400000000000000" pitchFamily="2" charset="0"/>
              </a:rPr>
              <a:t>Tập trung chống các biểu hiện sau:</a:t>
            </a:r>
          </a:p>
        </p:txBody>
      </p:sp>
      <p:pic>
        <p:nvPicPr>
          <p:cNvPr id="5" name="Picture 2" descr="C:\Users\QUOC HUY\Desktop\Logo_Đại_học_FPT.png">
            <a:extLst>
              <a:ext uri="{FF2B5EF4-FFF2-40B4-BE49-F238E27FC236}">
                <a16:creationId xmlns:a16="http://schemas.microsoft.com/office/drawing/2014/main" id="{4B172D0F-6F32-DD00-6D10-D6961600E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365" y="16853"/>
            <a:ext cx="1744884" cy="83967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B8B088-E251-894E-0F1F-3A7B939E5033}"/>
              </a:ext>
            </a:extLst>
          </p:cNvPr>
          <p:cNvGrpSpPr/>
          <p:nvPr/>
        </p:nvGrpSpPr>
        <p:grpSpPr>
          <a:xfrm>
            <a:off x="-578363" y="4027012"/>
            <a:ext cx="3341040" cy="2723920"/>
            <a:chOff x="-633627" y="4016416"/>
            <a:chExt cx="4002918" cy="272392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A3E8F8C-C82F-E7E1-4501-3CF1BAA585A8}"/>
                </a:ext>
              </a:extLst>
            </p:cNvPr>
            <p:cNvSpPr/>
            <p:nvPr/>
          </p:nvSpPr>
          <p:spPr>
            <a:xfrm>
              <a:off x="302000" y="4761065"/>
              <a:ext cx="3067291" cy="197927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EF4C71-B748-4E81-8DEB-8B0E7CF6DEE0}"/>
                </a:ext>
              </a:extLst>
            </p:cNvPr>
            <p:cNvSpPr/>
            <p:nvPr/>
          </p:nvSpPr>
          <p:spPr>
            <a:xfrm>
              <a:off x="-633627" y="4016416"/>
              <a:ext cx="3067291" cy="234532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  <a:scene3d>
              <a:camera prst="isometricOffAxis2Right"/>
              <a:lightRig rig="threePt" dir="t"/>
            </a:scene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95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3914B39F-D23A-4B9E-B980-932D32F81F9A}"/>
              </a:ext>
            </a:extLst>
          </p:cNvPr>
          <p:cNvSpPr txBox="1">
            <a:spLocks/>
          </p:cNvSpPr>
          <p:nvPr/>
        </p:nvSpPr>
        <p:spPr>
          <a:xfrm>
            <a:off x="2661635" y="2017691"/>
            <a:ext cx="6722773" cy="278580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2133"/>
              </a:spcAft>
            </a:pP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4.3.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Vận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tư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tưởng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Hồ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Chí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Minh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vào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tác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xây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dựng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Đảng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xây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dựng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nhà</a:t>
            </a:r>
            <a:r>
              <a:rPr lang="en-US" sz="32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nước</a:t>
            </a:r>
            <a:endParaRPr lang="en-US" sz="3200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uli"/>
            </a:endParaRPr>
          </a:p>
        </p:txBody>
      </p:sp>
      <p:pic>
        <p:nvPicPr>
          <p:cNvPr id="2" name="Picture 2" descr="C:\Users\QUOC HUY\Desktop\Logo_Đại_học_FPT.png">
            <a:extLst>
              <a:ext uri="{FF2B5EF4-FFF2-40B4-BE49-F238E27FC236}">
                <a16:creationId xmlns:a16="http://schemas.microsoft.com/office/drawing/2014/main" id="{C55A1D09-497A-3F49-5078-E6F98C75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940" y="5278"/>
            <a:ext cx="1744884" cy="83967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86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CE2649C-ED94-9260-30B5-D49297B21F90}"/>
              </a:ext>
            </a:extLst>
          </p:cNvPr>
          <p:cNvGrpSpPr/>
          <p:nvPr/>
        </p:nvGrpSpPr>
        <p:grpSpPr>
          <a:xfrm>
            <a:off x="222423" y="365125"/>
            <a:ext cx="12105504" cy="6697361"/>
            <a:chOff x="222423" y="365125"/>
            <a:chExt cx="12105504" cy="6697361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7CE5EB-2992-C90D-2C77-0322966CD54F}"/>
                </a:ext>
              </a:extLst>
            </p:cNvPr>
            <p:cNvSpPr/>
            <p:nvPr/>
          </p:nvSpPr>
          <p:spPr>
            <a:xfrm>
              <a:off x="222423" y="365125"/>
              <a:ext cx="12105504" cy="6697361"/>
            </a:xfrm>
            <a:prstGeom prst="rect">
              <a:avLst/>
            </a:prstGeom>
            <a:noFill/>
          </p:spPr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4DA45AC-29ED-48A7-BAB4-FD4B04A7C181}"/>
                </a:ext>
              </a:extLst>
            </p:cNvPr>
            <p:cNvSpPr/>
            <p:nvPr/>
          </p:nvSpPr>
          <p:spPr>
            <a:xfrm>
              <a:off x="4265966" y="448842"/>
              <a:ext cx="4018416" cy="4018416"/>
            </a:xfrm>
            <a:custGeom>
              <a:avLst/>
              <a:gdLst>
                <a:gd name="connsiteX0" fmla="*/ 0 w 4018416"/>
                <a:gd name="connsiteY0" fmla="*/ 2009208 h 4018416"/>
                <a:gd name="connsiteX1" fmla="*/ 2009208 w 4018416"/>
                <a:gd name="connsiteY1" fmla="*/ 0 h 4018416"/>
                <a:gd name="connsiteX2" fmla="*/ 4018416 w 4018416"/>
                <a:gd name="connsiteY2" fmla="*/ 2009208 h 4018416"/>
                <a:gd name="connsiteX3" fmla="*/ 2009208 w 4018416"/>
                <a:gd name="connsiteY3" fmla="*/ 4018416 h 4018416"/>
                <a:gd name="connsiteX4" fmla="*/ 0 w 4018416"/>
                <a:gd name="connsiteY4" fmla="*/ 2009208 h 401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416" h="4018416">
                  <a:moveTo>
                    <a:pt x="0" y="2009208"/>
                  </a:moveTo>
                  <a:cubicBezTo>
                    <a:pt x="0" y="899553"/>
                    <a:pt x="899553" y="0"/>
                    <a:pt x="2009208" y="0"/>
                  </a:cubicBezTo>
                  <a:cubicBezTo>
                    <a:pt x="3118863" y="0"/>
                    <a:pt x="4018416" y="899553"/>
                    <a:pt x="4018416" y="2009208"/>
                  </a:cubicBezTo>
                  <a:cubicBezTo>
                    <a:pt x="4018416" y="3118863"/>
                    <a:pt x="3118863" y="4018416"/>
                    <a:pt x="2009208" y="4018416"/>
                  </a:cubicBezTo>
                  <a:cubicBezTo>
                    <a:pt x="899553" y="4018416"/>
                    <a:pt x="0" y="3118863"/>
                    <a:pt x="0" y="2009208"/>
                  </a:cubicBezTo>
                  <a:close/>
                </a:path>
              </a:pathLst>
            </a:custGeom>
            <a:sp3d extrusionH="50600" prstMaterial="clear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35789" tIns="703222" rIns="535789" bIns="1506907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2800" i="1" kern="1200" spc="-15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Phải đề ra đường lối, chủ trương đúng đắn</a:t>
              </a:r>
              <a:endParaRPr lang="en-US" sz="2800" kern="1200" spc="-1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912285-847B-F479-8D1E-48CCA94E6381}"/>
                </a:ext>
              </a:extLst>
            </p:cNvPr>
            <p:cNvSpPr/>
            <p:nvPr/>
          </p:nvSpPr>
          <p:spPr>
            <a:xfrm>
              <a:off x="5715945" y="2960352"/>
              <a:ext cx="4018416" cy="4018416"/>
            </a:xfrm>
            <a:custGeom>
              <a:avLst/>
              <a:gdLst>
                <a:gd name="connsiteX0" fmla="*/ 0 w 4018416"/>
                <a:gd name="connsiteY0" fmla="*/ 2009208 h 4018416"/>
                <a:gd name="connsiteX1" fmla="*/ 2009208 w 4018416"/>
                <a:gd name="connsiteY1" fmla="*/ 0 h 4018416"/>
                <a:gd name="connsiteX2" fmla="*/ 4018416 w 4018416"/>
                <a:gd name="connsiteY2" fmla="*/ 2009208 h 4018416"/>
                <a:gd name="connsiteX3" fmla="*/ 2009208 w 4018416"/>
                <a:gd name="connsiteY3" fmla="*/ 4018416 h 4018416"/>
                <a:gd name="connsiteX4" fmla="*/ 0 w 4018416"/>
                <a:gd name="connsiteY4" fmla="*/ 2009208 h 401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416" h="4018416">
                  <a:moveTo>
                    <a:pt x="0" y="2009208"/>
                  </a:moveTo>
                  <a:cubicBezTo>
                    <a:pt x="0" y="899553"/>
                    <a:pt x="899553" y="0"/>
                    <a:pt x="2009208" y="0"/>
                  </a:cubicBezTo>
                  <a:cubicBezTo>
                    <a:pt x="3118863" y="0"/>
                    <a:pt x="4018416" y="899553"/>
                    <a:pt x="4018416" y="2009208"/>
                  </a:cubicBezTo>
                  <a:cubicBezTo>
                    <a:pt x="4018416" y="3118863"/>
                    <a:pt x="3118863" y="4018416"/>
                    <a:pt x="2009208" y="4018416"/>
                  </a:cubicBezTo>
                  <a:cubicBezTo>
                    <a:pt x="899553" y="4018416"/>
                    <a:pt x="0" y="3118863"/>
                    <a:pt x="0" y="2009208"/>
                  </a:cubicBezTo>
                  <a:close/>
                </a:path>
              </a:pathLst>
            </a:custGeom>
            <a:sp3d extrusionH="50600" prstMaterial="clear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1228966" tIns="1038091" rIns="378401" bIns="77019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2800" i="1" kern="1200" spc="-15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Phải chú trọng hơn nữa công tác chỉnh đốn Đảng</a:t>
              </a:r>
              <a:endParaRPr lang="en-US" sz="2800" kern="1200" spc="-1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0884AF-2297-01A6-B025-AF4D7EA913D8}"/>
                </a:ext>
              </a:extLst>
            </p:cNvPr>
            <p:cNvSpPr/>
            <p:nvPr/>
          </p:nvSpPr>
          <p:spPr>
            <a:xfrm>
              <a:off x="2815988" y="2960352"/>
              <a:ext cx="4018416" cy="4018416"/>
            </a:xfrm>
            <a:custGeom>
              <a:avLst/>
              <a:gdLst>
                <a:gd name="connsiteX0" fmla="*/ 0 w 4018416"/>
                <a:gd name="connsiteY0" fmla="*/ 2009208 h 4018416"/>
                <a:gd name="connsiteX1" fmla="*/ 2009208 w 4018416"/>
                <a:gd name="connsiteY1" fmla="*/ 0 h 4018416"/>
                <a:gd name="connsiteX2" fmla="*/ 4018416 w 4018416"/>
                <a:gd name="connsiteY2" fmla="*/ 2009208 h 4018416"/>
                <a:gd name="connsiteX3" fmla="*/ 2009208 w 4018416"/>
                <a:gd name="connsiteY3" fmla="*/ 4018416 h 4018416"/>
                <a:gd name="connsiteX4" fmla="*/ 0 w 4018416"/>
                <a:gd name="connsiteY4" fmla="*/ 2009208 h 401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8416" h="4018416">
                  <a:moveTo>
                    <a:pt x="0" y="2009208"/>
                  </a:moveTo>
                  <a:cubicBezTo>
                    <a:pt x="0" y="899553"/>
                    <a:pt x="899553" y="0"/>
                    <a:pt x="2009208" y="0"/>
                  </a:cubicBezTo>
                  <a:cubicBezTo>
                    <a:pt x="3118863" y="0"/>
                    <a:pt x="4018416" y="899553"/>
                    <a:pt x="4018416" y="2009208"/>
                  </a:cubicBezTo>
                  <a:cubicBezTo>
                    <a:pt x="4018416" y="3118863"/>
                    <a:pt x="3118863" y="4018416"/>
                    <a:pt x="2009208" y="4018416"/>
                  </a:cubicBezTo>
                  <a:cubicBezTo>
                    <a:pt x="899553" y="4018416"/>
                    <a:pt x="0" y="3118863"/>
                    <a:pt x="0" y="2009208"/>
                  </a:cubicBezTo>
                  <a:close/>
                </a:path>
              </a:pathLst>
            </a:custGeom>
            <a:sp3d extrusionH="50600" prstMaterial="clear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78400" tIns="1038091" rIns="1228967" bIns="77019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2800" i="1" kern="1200" spc="-15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Phải tổ chức thực hiện thật tốt đường lối, chủ trương của Đảng</a:t>
              </a:r>
              <a:endParaRPr lang="en-US" sz="2800" kern="1200" spc="-150"/>
            </a:p>
          </p:txBody>
        </p:sp>
      </p:grpSp>
      <p:sp>
        <p:nvSpPr>
          <p:cNvPr id="481" name="Google Shape;481;p26"/>
          <p:cNvSpPr txBox="1">
            <a:spLocks/>
          </p:cNvSpPr>
          <p:nvPr/>
        </p:nvSpPr>
        <p:spPr>
          <a:xfrm>
            <a:off x="578735" y="241871"/>
            <a:ext cx="4085862" cy="222353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2400" b="1" i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Xây dựng Đảng thật sự trong sạch, vững mạnh</a:t>
            </a:r>
            <a:endParaRPr lang="en-US" sz="2400" b="1" i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2" descr="C:\Users\QUOC HUY\Desktop\Logo_Đại_học_FPT.png">
            <a:extLst>
              <a:ext uri="{FF2B5EF4-FFF2-40B4-BE49-F238E27FC236}">
                <a16:creationId xmlns:a16="http://schemas.microsoft.com/office/drawing/2014/main" id="{CF0D14C8-7D0D-3F0A-7171-3654A76F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215" y="51578"/>
            <a:ext cx="1744884" cy="83967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0439516-B6E8-8C60-145C-CD6AAD807986}"/>
              </a:ext>
            </a:extLst>
          </p:cNvPr>
          <p:cNvGrpSpPr/>
          <p:nvPr/>
        </p:nvGrpSpPr>
        <p:grpSpPr>
          <a:xfrm>
            <a:off x="-578363" y="4027012"/>
            <a:ext cx="3341040" cy="2723920"/>
            <a:chOff x="-633627" y="4016416"/>
            <a:chExt cx="4002918" cy="272392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75EFC18-AB93-F0BE-FBF4-C086F6F1BECF}"/>
                </a:ext>
              </a:extLst>
            </p:cNvPr>
            <p:cNvSpPr/>
            <p:nvPr/>
          </p:nvSpPr>
          <p:spPr>
            <a:xfrm>
              <a:off x="302000" y="4761065"/>
              <a:ext cx="3067291" cy="197927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C41769-AC35-9791-8F70-FD330C2C0CF0}"/>
                </a:ext>
              </a:extLst>
            </p:cNvPr>
            <p:cNvSpPr/>
            <p:nvPr/>
          </p:nvSpPr>
          <p:spPr>
            <a:xfrm>
              <a:off x="-633627" y="4016416"/>
              <a:ext cx="3067291" cy="234532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  <a:scene3d>
              <a:camera prst="isometricOffAxis2Right"/>
              <a:lightRig rig="threePt" dir="t"/>
            </a:scene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69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30000"/>
          </a:schemeClr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4"/>
          <p:cNvSpPr txBox="1">
            <a:spLocks noGrp="1"/>
          </p:cNvSpPr>
          <p:nvPr>
            <p:ph type="title" idx="4294967295"/>
          </p:nvPr>
        </p:nvSpPr>
        <p:spPr>
          <a:xfrm>
            <a:off x="1169045" y="298851"/>
            <a:ext cx="4767524" cy="10690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rgbClr val="FF0000"/>
                </a:solidFill>
                <a:latin typeface="NewCentury" panose="02020500000000000000" pitchFamily="18" charset="0"/>
                <a:ea typeface="NewCentury" panose="02020500000000000000" pitchFamily="18" charset="0"/>
                <a:cs typeface="NewCentury" panose="02020500000000000000" pitchFamily="18" charset="0"/>
              </a:rPr>
              <a:t>2.</a:t>
            </a:r>
            <a:r>
              <a:rPr lang="vi-VN" sz="2400" b="1" dirty="0">
                <a:solidFill>
                  <a:srgbClr val="FF0000"/>
                </a:solidFill>
                <a:latin typeface="NewCentury" panose="02020500000000000000" pitchFamily="18" charset="0"/>
                <a:ea typeface="NewCentury" panose="02020500000000000000" pitchFamily="18" charset="0"/>
                <a:cs typeface="NewCentury" panose="02020500000000000000" pitchFamily="18" charset="0"/>
              </a:rPr>
              <a:t> Xây dựng Nhà nước</a:t>
            </a:r>
            <a:endParaRPr lang="en-US" sz="2400" b="1" dirty="0">
              <a:solidFill>
                <a:srgbClr val="FF0000"/>
              </a:solidFill>
              <a:latin typeface="NewCentury" panose="02020500000000000000" pitchFamily="18" charset="0"/>
              <a:ea typeface="NewCentury" panose="02020500000000000000" pitchFamily="18" charset="0"/>
              <a:cs typeface="NewCentury" panose="02020500000000000000" pitchFamily="18" charset="0"/>
            </a:endParaRPr>
          </a:p>
        </p:txBody>
      </p:sp>
      <p:sp>
        <p:nvSpPr>
          <p:cNvPr id="468" name="Google Shape;468;p24"/>
          <p:cNvSpPr txBox="1">
            <a:spLocks noGrp="1"/>
          </p:cNvSpPr>
          <p:nvPr>
            <p:ph type="body" idx="4294967295"/>
          </p:nvPr>
        </p:nvSpPr>
        <p:spPr>
          <a:xfrm>
            <a:off x="1774866" y="1283980"/>
            <a:ext cx="6748040" cy="3433501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Bef>
                <a:spcPts val="800"/>
              </a:spcBef>
              <a:spcAft>
                <a:spcPts val="1333"/>
              </a:spcAft>
              <a:buNone/>
            </a:pPr>
            <a:r>
              <a:rPr lang="vi-VN" sz="2400" i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vi-VN" sz="2400" i="1">
                <a:solidFill>
                  <a:schemeClr val="tx2">
                    <a:lumMod val="10000"/>
                  </a:schemeClr>
                </a:solidFill>
                <a:latin typeface="NewCentury" panose="02020500000000000000" pitchFamily="18" charset="0"/>
                <a:ea typeface="NewCentury" panose="02020500000000000000" pitchFamily="18" charset="0"/>
                <a:cs typeface="NewCentury" panose="02020500000000000000" pitchFamily="18" charset="0"/>
              </a:rPr>
              <a:t>Phải </a:t>
            </a:r>
            <a:r>
              <a:rPr lang="vi-VN" sz="2400" i="1" dirty="0">
                <a:solidFill>
                  <a:schemeClr val="tx2">
                    <a:lumMod val="10000"/>
                  </a:schemeClr>
                </a:solidFill>
                <a:latin typeface="NewCentury" panose="02020500000000000000" pitchFamily="18" charset="0"/>
                <a:ea typeface="NewCentury" panose="02020500000000000000" pitchFamily="18" charset="0"/>
                <a:cs typeface="NewCentury" panose="02020500000000000000" pitchFamily="18" charset="0"/>
              </a:rPr>
              <a:t>xây dựng Nhà nước thật sự trong sạch, vững mạnh</a:t>
            </a:r>
            <a:endParaRPr lang="en-US" sz="2400" i="1" dirty="0">
              <a:solidFill>
                <a:schemeClr val="tx2">
                  <a:lumMod val="10000"/>
                </a:schemeClr>
              </a:solidFill>
              <a:latin typeface="NewCentury" panose="02020500000000000000" pitchFamily="18" charset="0"/>
              <a:ea typeface="NewCentury" panose="02020500000000000000" pitchFamily="18" charset="0"/>
              <a:cs typeface="NewCentury" panose="02020500000000000000" pitchFamily="18" charset="0"/>
            </a:endParaRPr>
          </a:p>
          <a:p>
            <a:pPr marL="0" indent="0">
              <a:spcBef>
                <a:spcPts val="800"/>
              </a:spcBef>
              <a:spcAft>
                <a:spcPts val="1333"/>
              </a:spcAft>
              <a:buNone/>
            </a:pPr>
            <a:r>
              <a:rPr lang="vi-VN" sz="2400" i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vi-VN" sz="2400" i="1">
                <a:solidFill>
                  <a:schemeClr val="tx2">
                    <a:lumMod val="10000"/>
                  </a:schemeClr>
                </a:solidFill>
                <a:latin typeface="NewCentury" panose="02020500000000000000" pitchFamily="18" charset="0"/>
                <a:ea typeface="NewCentury" panose="02020500000000000000" pitchFamily="18" charset="0"/>
                <a:cs typeface="NewCentury" panose="02020500000000000000" pitchFamily="18" charset="0"/>
              </a:rPr>
              <a:t>Đổi </a:t>
            </a:r>
            <a:r>
              <a:rPr lang="vi-VN" sz="2400" i="1" dirty="0">
                <a:solidFill>
                  <a:schemeClr val="tx2">
                    <a:lumMod val="10000"/>
                  </a:schemeClr>
                </a:solidFill>
                <a:latin typeface="NewCentury" panose="02020500000000000000" pitchFamily="18" charset="0"/>
                <a:ea typeface="NewCentury" panose="02020500000000000000" pitchFamily="18" charset="0"/>
                <a:cs typeface="NewCentury" panose="02020500000000000000" pitchFamily="18" charset="0"/>
              </a:rPr>
              <a:t>mới, tăng cường sự lãnh đạo của Đảng đối với Nhà nước.</a:t>
            </a:r>
            <a:r>
              <a:rPr lang="vi-VN" sz="2400" dirty="0">
                <a:solidFill>
                  <a:schemeClr val="tx2">
                    <a:lumMod val="10000"/>
                  </a:schemeClr>
                </a:solidFill>
                <a:latin typeface="NewCentury" panose="02020500000000000000" pitchFamily="18" charset="0"/>
                <a:ea typeface="NewCentury" panose="02020500000000000000" pitchFamily="18" charset="0"/>
                <a:cs typeface="NewCentury" panose="02020500000000000000" pitchFamily="18" charset="0"/>
              </a:rPr>
              <a:t> </a:t>
            </a:r>
            <a:endParaRPr sz="2400" dirty="0">
              <a:solidFill>
                <a:schemeClr val="tx2">
                  <a:lumMod val="10000"/>
                </a:schemeClr>
              </a:solidFill>
              <a:latin typeface="NewCentury" panose="02020500000000000000" pitchFamily="18" charset="0"/>
              <a:ea typeface="NewCentury" panose="02020500000000000000" pitchFamily="18" charset="0"/>
              <a:cs typeface="NewCentury" panose="02020500000000000000" pitchFamily="18" charset="0"/>
            </a:endParaRPr>
          </a:p>
        </p:txBody>
      </p:sp>
      <p:pic>
        <p:nvPicPr>
          <p:cNvPr id="469" name="Google Shape;469;p24"/>
          <p:cNvPicPr preferRelativeResize="0"/>
          <p:nvPr/>
        </p:nvPicPr>
        <p:blipFill>
          <a:blip r:embed="rId3"/>
          <a:srcRect l="16709" r="16709"/>
          <a:stretch/>
        </p:blipFill>
        <p:spPr>
          <a:xfrm>
            <a:off x="7660128" y="1560791"/>
            <a:ext cx="4529883" cy="4236119"/>
          </a:xfrm>
          <a:prstGeom prst="ellipse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3" name="Picture 2" descr="C:\Users\QUOC HUY\Desktop\Logo_Đại_học_FPT.png">
            <a:extLst>
              <a:ext uri="{FF2B5EF4-FFF2-40B4-BE49-F238E27FC236}">
                <a16:creationId xmlns:a16="http://schemas.microsoft.com/office/drawing/2014/main" id="{3D682F1E-98F4-2CD0-7DCF-055CEF09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940" y="-6297"/>
            <a:ext cx="1744884" cy="83967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7096BC9-E8A5-B2E1-1AA8-40E54D59E6CC}"/>
              </a:ext>
            </a:extLst>
          </p:cNvPr>
          <p:cNvGrpSpPr/>
          <p:nvPr/>
        </p:nvGrpSpPr>
        <p:grpSpPr>
          <a:xfrm>
            <a:off x="-578363" y="4027012"/>
            <a:ext cx="3341040" cy="2723920"/>
            <a:chOff x="-633627" y="4016416"/>
            <a:chExt cx="4002918" cy="272392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AEF6-0F31-42F4-096C-BDB0B5DDC33D}"/>
                </a:ext>
              </a:extLst>
            </p:cNvPr>
            <p:cNvSpPr/>
            <p:nvPr/>
          </p:nvSpPr>
          <p:spPr>
            <a:xfrm>
              <a:off x="302000" y="4761065"/>
              <a:ext cx="3067291" cy="197927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7304CF8-2A86-B90A-346E-461B94346662}"/>
                </a:ext>
              </a:extLst>
            </p:cNvPr>
            <p:cNvSpPr/>
            <p:nvPr/>
          </p:nvSpPr>
          <p:spPr>
            <a:xfrm>
              <a:off x="-633627" y="4016416"/>
              <a:ext cx="3067291" cy="234532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  <a:scene3d>
              <a:camera prst="isometricOffAxis2Right"/>
              <a:lightRig rig="threePt" dir="t"/>
            </a:scene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F01F-60A4-42C8-9D4D-8BAB09CA7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495" y="634251"/>
            <a:ext cx="6989155" cy="713600"/>
          </a:xfrm>
        </p:spPr>
        <p:txBody>
          <a:bodyPr/>
          <a:lstStyle/>
          <a:p>
            <a:r>
              <a:rPr lang="vi-VN" sz="2400" b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TÀI LIỆU THAM KHẢO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F212D-65C5-4D25-BFA0-69EB9BD17C95}"/>
              </a:ext>
            </a:extLst>
          </p:cNvPr>
          <p:cNvSpPr txBox="1"/>
          <p:nvPr/>
        </p:nvSpPr>
        <p:spPr>
          <a:xfrm>
            <a:off x="534451" y="1701176"/>
            <a:ext cx="10676475" cy="4894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585" algn="just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1. Đảng Cộng sản Việt Nam: </a:t>
            </a:r>
            <a:r>
              <a:rPr lang="vi-VN" sz="1867" i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Văn kiện Đại hội đại biểu toàn quốc lần thứ XII,</a:t>
            </a: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Nxb. Chính trị quốc gia, Hà Nội, 2016.</a:t>
            </a:r>
            <a:endParaRPr lang="en-US" sz="1867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indent="609585" algn="just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2. Đại tướng Võ Nguyên Giáp (Chủ biên): </a:t>
            </a:r>
            <a:r>
              <a:rPr lang="vi-VN" sz="1867" i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Tư tưởng Hồ Chí Minh và con đường cách mạng Việt Nam</a:t>
            </a: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, Nxb. Chính trị quốc gia, Hà Nội, 1997.</a:t>
            </a:r>
            <a:endParaRPr lang="en-US" sz="1867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indent="609585" algn="just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3. Học viện Chính trị quốc gia Hồ Chí Minh: </a:t>
            </a:r>
            <a:r>
              <a:rPr lang="vi-VN" sz="1867" i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Chủ nghĩa Mác-Lênin, tư tưởng Hồ Chí Minh, nền tảng tư tưởng của Đảng ta</a:t>
            </a: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, Nxb. Chính trị-Hành chính, Hà Nội, 2009.</a:t>
            </a:r>
            <a:endParaRPr lang="en-US" sz="1867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indent="609585" algn="just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4. Nguyễn Đình Lộc: </a:t>
            </a:r>
            <a:r>
              <a:rPr lang="vi-VN" sz="1867" i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Tư tưởng Hồ Chí Minh về nhà nước của dân, do dân, vì dân</a:t>
            </a: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, Nxb. Chính trị quốc gia, Hà Nội, 1998.</a:t>
            </a:r>
            <a:endParaRPr lang="en-US" sz="1867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indent="609585" algn="just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5. C.Mac - Ph.Angghen: </a:t>
            </a:r>
            <a:r>
              <a:rPr lang="vi-VN" sz="1867" i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Tuyên ngôn của Đảng Cộng sản</a:t>
            </a: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, Nxb. Sự thật, Hà Nội, 1986.</a:t>
            </a:r>
            <a:endParaRPr lang="en-US" sz="1867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indent="609585" algn="just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6. Hồ Chí Minh: </a:t>
            </a:r>
            <a:r>
              <a:rPr lang="vi-VN" sz="1867" i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Toàn tập,</a:t>
            </a: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Nxb. Chính trị quốc gia, Hà Nội, 201l, t.5.</a:t>
            </a:r>
            <a:endParaRPr lang="en-US" sz="1867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indent="609585" algn="just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7. Hồ Chí Minh: </a:t>
            </a:r>
            <a:r>
              <a:rPr lang="vi-VN" sz="1867" i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Toàn tập</a:t>
            </a: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, Nxb. Chính trị quốc gia, Hà Nội, 2011, t.15.</a:t>
            </a:r>
            <a:endParaRPr lang="en-US" sz="1867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indent="609585" algn="just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8. Song Thành: </a:t>
            </a:r>
            <a:r>
              <a:rPr lang="vi-VN" sz="1867" i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Hồ Chí Minh nhà tư tưởng lỗi lạc,</a:t>
            </a: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Nxb. Lý luận chính trị, Hà Nội, 2005.</a:t>
            </a:r>
            <a:endParaRPr lang="en-US" sz="1867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indent="609585" algn="just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</a:pP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9. Mạch Quang Thắng: </a:t>
            </a:r>
            <a:r>
              <a:rPr lang="vi-VN" sz="1867" i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Hồ Chí Minh – Con người của sự sống</a:t>
            </a:r>
            <a:r>
              <a:rPr lang="vi-VN" sz="1867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, Nxb. Chính trị quốc gia, Hà Nội, 2010</a:t>
            </a:r>
            <a:endParaRPr lang="en-US" sz="1867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3" name="Picture 2" descr="C:\Users\QUOC HUY\Desktop\Logo_Đại_học_FPT.png">
            <a:extLst>
              <a:ext uri="{FF2B5EF4-FFF2-40B4-BE49-F238E27FC236}">
                <a16:creationId xmlns:a16="http://schemas.microsoft.com/office/drawing/2014/main" id="{2024C92E-625A-ED92-5A83-FF1BCA04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365" y="28428"/>
            <a:ext cx="1744884" cy="83967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F51B5-EDF7-9730-552E-84B5E9485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13765"/>
            <a:ext cx="1781035" cy="15929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3560FAE-25AB-CC3E-F578-3AFDB910268D}"/>
              </a:ext>
            </a:extLst>
          </p:cNvPr>
          <p:cNvGrpSpPr/>
          <p:nvPr/>
        </p:nvGrpSpPr>
        <p:grpSpPr>
          <a:xfrm>
            <a:off x="-578363" y="4027012"/>
            <a:ext cx="3341040" cy="2723920"/>
            <a:chOff x="-633627" y="4016416"/>
            <a:chExt cx="4002918" cy="272392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AD5E584-1FE9-5E03-3BA2-D522796D78E2}"/>
                </a:ext>
              </a:extLst>
            </p:cNvPr>
            <p:cNvSpPr/>
            <p:nvPr/>
          </p:nvSpPr>
          <p:spPr>
            <a:xfrm>
              <a:off x="302000" y="4761065"/>
              <a:ext cx="3067291" cy="197927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2910E17-F5C8-0155-6B91-F9F9A782BFAE}"/>
                </a:ext>
              </a:extLst>
            </p:cNvPr>
            <p:cNvSpPr/>
            <p:nvPr/>
          </p:nvSpPr>
          <p:spPr>
            <a:xfrm>
              <a:off x="-633627" y="4016416"/>
              <a:ext cx="3067291" cy="2345321"/>
            </a:xfrm>
            <a:custGeom>
              <a:avLst/>
              <a:gdLst>
                <a:gd name="connsiteX0" fmla="*/ 0 w 3067291"/>
                <a:gd name="connsiteY0" fmla="*/ 0 h 1979271"/>
                <a:gd name="connsiteX1" fmla="*/ 11575 w 3067291"/>
                <a:gd name="connsiteY1" fmla="*/ 1979271 h 1979271"/>
                <a:gd name="connsiteX2" fmla="*/ 3067291 w 3067291"/>
                <a:gd name="connsiteY2" fmla="*/ 1979271 h 1979271"/>
                <a:gd name="connsiteX3" fmla="*/ 3044142 w 3067291"/>
                <a:gd name="connsiteY3" fmla="*/ 1979271 h 1979271"/>
                <a:gd name="connsiteX4" fmla="*/ 3044142 w 3067291"/>
                <a:gd name="connsiteY4" fmla="*/ 1979271 h 197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7291" h="1979271">
                  <a:moveTo>
                    <a:pt x="0" y="0"/>
                  </a:moveTo>
                  <a:cubicBezTo>
                    <a:pt x="3858" y="659757"/>
                    <a:pt x="7717" y="1319514"/>
                    <a:pt x="11575" y="1979271"/>
                  </a:cubicBezTo>
                  <a:lnTo>
                    <a:pt x="3067291" y="1979271"/>
                  </a:lnTo>
                  <a:lnTo>
                    <a:pt x="3044142" y="1979271"/>
                  </a:lnTo>
                  <a:lnTo>
                    <a:pt x="3044142" y="1979271"/>
                  </a:lnTo>
                </a:path>
              </a:pathLst>
            </a:custGeom>
            <a:ln w="9525">
              <a:solidFill>
                <a:srgbClr val="FF6600"/>
              </a:solidFill>
            </a:ln>
            <a:scene3d>
              <a:camera prst="isometricOffAxis2Right"/>
              <a:lightRig rig="threePt" dir="t"/>
            </a:scene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84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6CED57-C86C-9BC7-D61F-7F41D238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C7C0C-0F96-039E-924A-7D2F2298FAE7}"/>
              </a:ext>
            </a:extLst>
          </p:cNvPr>
          <p:cNvSpPr txBox="1"/>
          <p:nvPr/>
        </p:nvSpPr>
        <p:spPr>
          <a:xfrm>
            <a:off x="4258033" y="1505240"/>
            <a:ext cx="3328687" cy="923330"/>
          </a:xfrm>
          <a:prstGeom prst="rect">
            <a:avLst/>
          </a:prstGeom>
          <a:noFill/>
        </p:spPr>
        <p:txBody>
          <a:bodyPr wrap="square">
            <a:prstTxWarp prst="textChevro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5400">
                <a:solidFill>
                  <a:srgbClr val="00B0F0"/>
                </a:solidFill>
                <a:latin typeface="ZapfChancery-Medium" panose="00000400000000000000" pitchFamily="2" charset="0"/>
                <a:ea typeface="ZapfChancery-Medium" panose="00000400000000000000" pitchFamily="2" charset="0"/>
                <a:cs typeface="ZapfChancery-Medium" panose="00000400000000000000" pitchFamily="2" charset="0"/>
              </a:rPr>
              <a:t>Cảm ơn!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Orbiting solar system">
                <a:extLst>
                  <a:ext uri="{FF2B5EF4-FFF2-40B4-BE49-F238E27FC236}">
                    <a16:creationId xmlns:a16="http://schemas.microsoft.com/office/drawing/2014/main" id="{772BAFBF-9931-CCF9-D4D6-14035ED9BF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03405" y="312453"/>
              <a:ext cx="6095999" cy="22235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095999" cy="2223523"/>
                    </a:xfrm>
                    <a:prstGeom prst="rect">
                      <a:avLst/>
                    </a:prstGeom>
                  </am3d:spPr>
                  <am3d:camera>
                    <am3d:pos x="0" y="0" z="653077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497" d="1000000"/>
                    <am3d:preTrans dx="-5741" dy="0" dz="678543"/>
                    <am3d:scale>
                      <am3d:sx n="1000000" d="1000000"/>
                      <am3d:sy n="1000000" d="1000000"/>
                      <am3d:sz n="1000000" d="1000000"/>
                    </am3d:scale>
                    <am3d:rot ax="1045832" ay="14673" az="4607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66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67661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Orbiting solar system">
                <a:extLst>
                  <a:ext uri="{FF2B5EF4-FFF2-40B4-BE49-F238E27FC236}">
                    <a16:creationId xmlns:a16="http://schemas.microsoft.com/office/drawing/2014/main" id="{772BAFBF-9931-CCF9-D4D6-14035ED9BF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3405" y="312453"/>
                <a:ext cx="6095999" cy="222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Heart">
                <a:extLst>
                  <a:ext uri="{FF2B5EF4-FFF2-40B4-BE49-F238E27FC236}">
                    <a16:creationId xmlns:a16="http://schemas.microsoft.com/office/drawing/2014/main" id="{8B614BF3-4252-05AC-12C8-BF20E913F2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488369" y="5874541"/>
              <a:ext cx="747899" cy="11455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47899" cy="1145513"/>
                    </a:xfrm>
                    <a:prstGeom prst="rect">
                      <a:avLst/>
                    </a:prstGeom>
                  </am3d:spPr>
                  <am3d:camera>
                    <am3d:pos x="0" y="0" z="630819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05763" d="1000000"/>
                    <am3d:preTrans dx="0" dy="-1602526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45049" ay="-2716782" az="-31054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939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Heart">
                <a:extLst>
                  <a:ext uri="{FF2B5EF4-FFF2-40B4-BE49-F238E27FC236}">
                    <a16:creationId xmlns:a16="http://schemas.microsoft.com/office/drawing/2014/main" id="{8B614BF3-4252-05AC-12C8-BF20E913F2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88369" y="5874541"/>
                <a:ext cx="747899" cy="1145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Books On Shelf">
                <a:extLst>
                  <a:ext uri="{FF2B5EF4-FFF2-40B4-BE49-F238E27FC236}">
                    <a16:creationId xmlns:a16="http://schemas.microsoft.com/office/drawing/2014/main" id="{1FC00E89-9217-E9BF-8DC1-E1218BA47A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549115" y="5683171"/>
              <a:ext cx="2652428" cy="139150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52428" cy="1391503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190500" dist="228600" dir="2700000" algn="ctr">
                        <a:srgbClr val="000000">
                          <a:alpha val="30000"/>
                        </a:srgbClr>
                      </a:outerShdw>
                    </a:effectLst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2071423" ay="-71645" az="-492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8740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Books On Shelf">
                <a:extLst>
                  <a:ext uri="{FF2B5EF4-FFF2-40B4-BE49-F238E27FC236}">
                    <a16:creationId xmlns:a16="http://schemas.microsoft.com/office/drawing/2014/main" id="{1FC00E89-9217-E9BF-8DC1-E1218BA47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9115" y="5683171"/>
                <a:ext cx="2652428" cy="1391503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01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26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734</Words>
  <Application>Microsoft Office PowerPoint</Application>
  <PresentationFormat>Widescreen</PresentationFormat>
  <Paragraphs>48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Arvo</vt:lpstr>
      <vt:lpstr>Calibri</vt:lpstr>
      <vt:lpstr>Calibri Light</vt:lpstr>
      <vt:lpstr>Century</vt:lpstr>
      <vt:lpstr>NewCentury</vt:lpstr>
      <vt:lpstr>NewCentury-Narrow</vt:lpstr>
      <vt:lpstr>Open Sans</vt:lpstr>
      <vt:lpstr>Times</vt:lpstr>
      <vt:lpstr>Times New Roman</vt:lpstr>
      <vt:lpstr>ZapfChancery-Medium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Xây dựng Nhà nước</vt:lpstr>
      <vt:lpstr>TÀI LIỆU THAM KHẢO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4: TƯ TƯỞNG HỒ CHÍ MINH  VỀ ĐẢNG CỘNG SẢN VIỆT NAM VÀ NHÀ NƯỚC CỦA NHÂN DÂN, DO NHÂN DÂN, VÌ NHÂN DÂN (Tiếp) </dc:title>
  <dc:creator>huytran159.dn@gmail.com</dc:creator>
  <cp:lastModifiedBy>huytran159.dn@gmail.com</cp:lastModifiedBy>
  <cp:revision>15</cp:revision>
  <dcterms:created xsi:type="dcterms:W3CDTF">2024-02-17T11:51:12Z</dcterms:created>
  <dcterms:modified xsi:type="dcterms:W3CDTF">2024-03-08T00:04:37Z</dcterms:modified>
</cp:coreProperties>
</file>